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6858000" cx="9906000"/>
  <p:notesSz cx="6881800" cy="1000282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120">
          <p15:clr>
            <a:srgbClr val="A4A3A4"/>
          </p15:clr>
        </p15:guide>
        <p15:guide id="3" pos="172">
          <p15:clr>
            <a:srgbClr val="A4A3A4"/>
          </p15:clr>
        </p15:guide>
        <p15:guide id="4" pos="6068">
          <p15:clr>
            <a:srgbClr val="A4A3A4"/>
          </p15:clr>
        </p15:guide>
      </p15:sldGuideLst>
    </p:ext>
    <p:ext uri="{2D200454-40CA-4A62-9FC3-DE9A4176ACB9}">
      <p15:notesGuideLst>
        <p15:guide id="1" orient="horz" pos="3151">
          <p15:clr>
            <a:srgbClr val="A4A3A4"/>
          </p15:clr>
        </p15:guide>
        <p15:guide id="2" pos="2168">
          <p15:clr>
            <a:srgbClr val="A4A3A4"/>
          </p15:clr>
        </p15:guide>
      </p15:notesGuideLst>
    </p:ext>
    <p:ext uri="GoogleSlidesCustomDataVersion2">
      <go:slidesCustomData xmlns:go="http://customooxmlschemas.google.com/" r:id="rId29" roundtripDataSignature="AMtx7miLKgsuCxrGaXDz5tXBu71JODdaC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A0AC2D9-7628-4026-B7EF-4FA564B93108}">
  <a:tblStyle styleId="{BA0AC2D9-7628-4026-B7EF-4FA564B93108}"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548B53C-14F1-47A9-96C7-E12B496BE538}" styleName="Table_1">
    <a:wholeTbl>
      <a:tcTxStyle b="off" i="off">
        <a:font>
          <a:latin typeface="굴림"/>
          <a:ea typeface="굴림"/>
          <a:cs typeface="굴림"/>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120"/>
        <p:guide pos="172"/>
        <p:guide pos="6068"/>
      </p:guideLst>
    </p:cSldViewPr>
  </p:slideViewPr>
  <p:notesViewPr>
    <p:cSldViewPr snapToGrid="0">
      <p:cViewPr varScale="1">
        <p:scale>
          <a:sx n="100" d="100"/>
          <a:sy n="100" d="100"/>
        </p:scale>
        <p:origin x="0" y="0"/>
      </p:cViewPr>
      <p:guideLst>
        <p:guide pos="3151" orient="horz"/>
        <p:guide pos="2168"/>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customschemas.google.com/relationships/presentationmetadata" Target="meta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1" y="0"/>
            <a:ext cx="2982119" cy="500142"/>
          </a:xfrm>
          <a:prstGeom prst="rect">
            <a:avLst/>
          </a:prstGeom>
          <a:noFill/>
          <a:ln>
            <a:noFill/>
          </a:ln>
        </p:spPr>
        <p:txBody>
          <a:bodyPr anchorCtr="0" anchor="t" bIns="45900" lIns="91800" spcFirstLastPara="1" rIns="91800" wrap="square" tIns="45900">
            <a:noAutofit/>
          </a:bodyPr>
          <a:lstStyle>
            <a:lvl1pPr lvl="0" marR="0" rtl="0" algn="l">
              <a:spcBef>
                <a:spcPts val="0"/>
              </a:spcBef>
              <a:spcAft>
                <a:spcPts val="0"/>
              </a:spcAft>
              <a:buSzPts val="1400"/>
              <a:buNone/>
              <a:defRPr b="0" i="0" sz="1200" u="none" cap="none" strike="noStrike">
                <a:solidFill>
                  <a:schemeClr val="dk1"/>
                </a:solidFill>
                <a:latin typeface="Gulim"/>
                <a:ea typeface="Gulim"/>
                <a:cs typeface="Gulim"/>
                <a:sym typeface="Gulim"/>
              </a:defRPr>
            </a:lvl1pPr>
            <a:lvl2pPr lvl="1" marR="0" rtl="0" algn="ctr">
              <a:spcBef>
                <a:spcPts val="0"/>
              </a:spcBef>
              <a:spcAft>
                <a:spcPts val="0"/>
              </a:spcAft>
              <a:buSzPts val="1400"/>
              <a:buNone/>
              <a:defRPr b="0" i="0" sz="1800" u="none" cap="none" strike="noStrike">
                <a:solidFill>
                  <a:schemeClr val="dk1"/>
                </a:solidFill>
                <a:latin typeface="Gulim"/>
                <a:ea typeface="Gulim"/>
                <a:cs typeface="Gulim"/>
                <a:sym typeface="Gulim"/>
              </a:defRPr>
            </a:lvl2pPr>
            <a:lvl3pPr lvl="2" marR="0" rtl="0" algn="ctr">
              <a:spcBef>
                <a:spcPts val="0"/>
              </a:spcBef>
              <a:spcAft>
                <a:spcPts val="0"/>
              </a:spcAft>
              <a:buSzPts val="1400"/>
              <a:buNone/>
              <a:defRPr b="0" i="0" sz="1800" u="none" cap="none" strike="noStrike">
                <a:solidFill>
                  <a:schemeClr val="dk1"/>
                </a:solidFill>
                <a:latin typeface="Gulim"/>
                <a:ea typeface="Gulim"/>
                <a:cs typeface="Gulim"/>
                <a:sym typeface="Gulim"/>
              </a:defRPr>
            </a:lvl3pPr>
            <a:lvl4pPr lvl="3" marR="0" rtl="0" algn="ctr">
              <a:spcBef>
                <a:spcPts val="0"/>
              </a:spcBef>
              <a:spcAft>
                <a:spcPts val="0"/>
              </a:spcAft>
              <a:buSzPts val="1400"/>
              <a:buNone/>
              <a:defRPr b="0" i="0" sz="1800" u="none" cap="none" strike="noStrike">
                <a:solidFill>
                  <a:schemeClr val="dk1"/>
                </a:solidFill>
                <a:latin typeface="Gulim"/>
                <a:ea typeface="Gulim"/>
                <a:cs typeface="Gulim"/>
                <a:sym typeface="Gulim"/>
              </a:defRPr>
            </a:lvl4pPr>
            <a:lvl5pPr lvl="4" marR="0" rtl="0" algn="ctr">
              <a:spcBef>
                <a:spcPts val="0"/>
              </a:spcBef>
              <a:spcAft>
                <a:spcPts val="0"/>
              </a:spcAft>
              <a:buSzPts val="1400"/>
              <a:buNone/>
              <a:defRPr b="0" i="0" sz="1800" u="none" cap="none" strike="noStrike">
                <a:solidFill>
                  <a:schemeClr val="dk1"/>
                </a:solidFill>
                <a:latin typeface="Gulim"/>
                <a:ea typeface="Gulim"/>
                <a:cs typeface="Gulim"/>
                <a:sym typeface="Gulim"/>
              </a:defRPr>
            </a:lvl5pPr>
            <a:lvl6pPr lvl="5" marR="0" rtl="0" algn="l">
              <a:spcBef>
                <a:spcPts val="0"/>
              </a:spcBef>
              <a:spcAft>
                <a:spcPts val="0"/>
              </a:spcAft>
              <a:buSzPts val="1400"/>
              <a:buNone/>
              <a:defRPr b="0" i="0" sz="1800" u="none" cap="none" strike="noStrike">
                <a:solidFill>
                  <a:schemeClr val="dk1"/>
                </a:solidFill>
                <a:latin typeface="Gulim"/>
                <a:ea typeface="Gulim"/>
                <a:cs typeface="Gulim"/>
                <a:sym typeface="Gulim"/>
              </a:defRPr>
            </a:lvl6pPr>
            <a:lvl7pPr lvl="6" marR="0" rtl="0" algn="l">
              <a:spcBef>
                <a:spcPts val="0"/>
              </a:spcBef>
              <a:spcAft>
                <a:spcPts val="0"/>
              </a:spcAft>
              <a:buSzPts val="1400"/>
              <a:buNone/>
              <a:defRPr b="0" i="0" sz="1800" u="none" cap="none" strike="noStrike">
                <a:solidFill>
                  <a:schemeClr val="dk1"/>
                </a:solidFill>
                <a:latin typeface="Gulim"/>
                <a:ea typeface="Gulim"/>
                <a:cs typeface="Gulim"/>
                <a:sym typeface="Gulim"/>
              </a:defRPr>
            </a:lvl7pPr>
            <a:lvl8pPr lvl="7" marR="0" rtl="0" algn="l">
              <a:spcBef>
                <a:spcPts val="0"/>
              </a:spcBef>
              <a:spcAft>
                <a:spcPts val="0"/>
              </a:spcAft>
              <a:buSzPts val="1400"/>
              <a:buNone/>
              <a:defRPr b="0" i="0" sz="1800" u="none" cap="none" strike="noStrike">
                <a:solidFill>
                  <a:schemeClr val="dk1"/>
                </a:solidFill>
                <a:latin typeface="Gulim"/>
                <a:ea typeface="Gulim"/>
                <a:cs typeface="Gulim"/>
                <a:sym typeface="Gulim"/>
              </a:defRPr>
            </a:lvl8pPr>
            <a:lvl9pPr lvl="8" marR="0" rtl="0" algn="l">
              <a:spcBef>
                <a:spcPts val="0"/>
              </a:spcBef>
              <a:spcAft>
                <a:spcPts val="0"/>
              </a:spcAft>
              <a:buSzPts val="1400"/>
              <a:buNone/>
              <a:defRPr b="0" i="0" sz="1800" u="none" cap="none" strike="noStrike">
                <a:solidFill>
                  <a:schemeClr val="dk1"/>
                </a:solidFill>
                <a:latin typeface="Gulim"/>
                <a:ea typeface="Gulim"/>
                <a:cs typeface="Gulim"/>
                <a:sym typeface="Gulim"/>
              </a:defRPr>
            </a:lvl9pPr>
          </a:lstStyle>
          <a:p/>
        </p:txBody>
      </p:sp>
      <p:sp>
        <p:nvSpPr>
          <p:cNvPr id="4" name="Google Shape;4;n"/>
          <p:cNvSpPr txBox="1"/>
          <p:nvPr>
            <p:ph idx="10" type="dt"/>
          </p:nvPr>
        </p:nvSpPr>
        <p:spPr>
          <a:xfrm>
            <a:off x="3898102" y="0"/>
            <a:ext cx="2982119" cy="500142"/>
          </a:xfrm>
          <a:prstGeom prst="rect">
            <a:avLst/>
          </a:prstGeom>
          <a:noFill/>
          <a:ln>
            <a:noFill/>
          </a:ln>
        </p:spPr>
        <p:txBody>
          <a:bodyPr anchorCtr="0" anchor="t" bIns="45900" lIns="91800" spcFirstLastPara="1" rIns="91800" wrap="square" tIns="45900">
            <a:noAutofit/>
          </a:bodyPr>
          <a:lstStyle>
            <a:lvl1pPr lvl="0" marR="0" rtl="0" algn="r">
              <a:spcBef>
                <a:spcPts val="0"/>
              </a:spcBef>
              <a:spcAft>
                <a:spcPts val="0"/>
              </a:spcAft>
              <a:buSzPts val="1400"/>
              <a:buNone/>
              <a:defRPr b="0" i="0" sz="1200" u="none" cap="none" strike="noStrike">
                <a:solidFill>
                  <a:schemeClr val="dk1"/>
                </a:solidFill>
                <a:latin typeface="Gulim"/>
                <a:ea typeface="Gulim"/>
                <a:cs typeface="Gulim"/>
                <a:sym typeface="Gulim"/>
              </a:defRPr>
            </a:lvl1pPr>
            <a:lvl2pPr lvl="1" marR="0" rtl="0" algn="ctr">
              <a:spcBef>
                <a:spcPts val="0"/>
              </a:spcBef>
              <a:spcAft>
                <a:spcPts val="0"/>
              </a:spcAft>
              <a:buSzPts val="1400"/>
              <a:buNone/>
              <a:defRPr b="0" i="0" sz="1800" u="none" cap="none" strike="noStrike">
                <a:solidFill>
                  <a:schemeClr val="dk1"/>
                </a:solidFill>
                <a:latin typeface="Gulim"/>
                <a:ea typeface="Gulim"/>
                <a:cs typeface="Gulim"/>
                <a:sym typeface="Gulim"/>
              </a:defRPr>
            </a:lvl2pPr>
            <a:lvl3pPr lvl="2" marR="0" rtl="0" algn="ctr">
              <a:spcBef>
                <a:spcPts val="0"/>
              </a:spcBef>
              <a:spcAft>
                <a:spcPts val="0"/>
              </a:spcAft>
              <a:buSzPts val="1400"/>
              <a:buNone/>
              <a:defRPr b="0" i="0" sz="1800" u="none" cap="none" strike="noStrike">
                <a:solidFill>
                  <a:schemeClr val="dk1"/>
                </a:solidFill>
                <a:latin typeface="Gulim"/>
                <a:ea typeface="Gulim"/>
                <a:cs typeface="Gulim"/>
                <a:sym typeface="Gulim"/>
              </a:defRPr>
            </a:lvl3pPr>
            <a:lvl4pPr lvl="3" marR="0" rtl="0" algn="ctr">
              <a:spcBef>
                <a:spcPts val="0"/>
              </a:spcBef>
              <a:spcAft>
                <a:spcPts val="0"/>
              </a:spcAft>
              <a:buSzPts val="1400"/>
              <a:buNone/>
              <a:defRPr b="0" i="0" sz="1800" u="none" cap="none" strike="noStrike">
                <a:solidFill>
                  <a:schemeClr val="dk1"/>
                </a:solidFill>
                <a:latin typeface="Gulim"/>
                <a:ea typeface="Gulim"/>
                <a:cs typeface="Gulim"/>
                <a:sym typeface="Gulim"/>
              </a:defRPr>
            </a:lvl4pPr>
            <a:lvl5pPr lvl="4" marR="0" rtl="0" algn="ctr">
              <a:spcBef>
                <a:spcPts val="0"/>
              </a:spcBef>
              <a:spcAft>
                <a:spcPts val="0"/>
              </a:spcAft>
              <a:buSzPts val="1400"/>
              <a:buNone/>
              <a:defRPr b="0" i="0" sz="1800" u="none" cap="none" strike="noStrike">
                <a:solidFill>
                  <a:schemeClr val="dk1"/>
                </a:solidFill>
                <a:latin typeface="Gulim"/>
                <a:ea typeface="Gulim"/>
                <a:cs typeface="Gulim"/>
                <a:sym typeface="Gulim"/>
              </a:defRPr>
            </a:lvl5pPr>
            <a:lvl6pPr lvl="5" marR="0" rtl="0" algn="l">
              <a:spcBef>
                <a:spcPts val="0"/>
              </a:spcBef>
              <a:spcAft>
                <a:spcPts val="0"/>
              </a:spcAft>
              <a:buSzPts val="1400"/>
              <a:buNone/>
              <a:defRPr b="0" i="0" sz="1800" u="none" cap="none" strike="noStrike">
                <a:solidFill>
                  <a:schemeClr val="dk1"/>
                </a:solidFill>
                <a:latin typeface="Gulim"/>
                <a:ea typeface="Gulim"/>
                <a:cs typeface="Gulim"/>
                <a:sym typeface="Gulim"/>
              </a:defRPr>
            </a:lvl6pPr>
            <a:lvl7pPr lvl="6" marR="0" rtl="0" algn="l">
              <a:spcBef>
                <a:spcPts val="0"/>
              </a:spcBef>
              <a:spcAft>
                <a:spcPts val="0"/>
              </a:spcAft>
              <a:buSzPts val="1400"/>
              <a:buNone/>
              <a:defRPr b="0" i="0" sz="1800" u="none" cap="none" strike="noStrike">
                <a:solidFill>
                  <a:schemeClr val="dk1"/>
                </a:solidFill>
                <a:latin typeface="Gulim"/>
                <a:ea typeface="Gulim"/>
                <a:cs typeface="Gulim"/>
                <a:sym typeface="Gulim"/>
              </a:defRPr>
            </a:lvl7pPr>
            <a:lvl8pPr lvl="7" marR="0" rtl="0" algn="l">
              <a:spcBef>
                <a:spcPts val="0"/>
              </a:spcBef>
              <a:spcAft>
                <a:spcPts val="0"/>
              </a:spcAft>
              <a:buSzPts val="1400"/>
              <a:buNone/>
              <a:defRPr b="0" i="0" sz="1800" u="none" cap="none" strike="noStrike">
                <a:solidFill>
                  <a:schemeClr val="dk1"/>
                </a:solidFill>
                <a:latin typeface="Gulim"/>
                <a:ea typeface="Gulim"/>
                <a:cs typeface="Gulim"/>
                <a:sym typeface="Gulim"/>
              </a:defRPr>
            </a:lvl8pPr>
            <a:lvl9pPr lvl="8" marR="0" rtl="0" algn="l">
              <a:spcBef>
                <a:spcPts val="0"/>
              </a:spcBef>
              <a:spcAft>
                <a:spcPts val="0"/>
              </a:spcAft>
              <a:buSzPts val="1400"/>
              <a:buNone/>
              <a:defRPr b="0" i="0" sz="1800" u="none" cap="none" strike="noStrike">
                <a:solidFill>
                  <a:schemeClr val="dk1"/>
                </a:solidFill>
                <a:latin typeface="Gulim"/>
                <a:ea typeface="Gulim"/>
                <a:cs typeface="Gulim"/>
                <a:sym typeface="Gulim"/>
              </a:defRPr>
            </a:lvl9pPr>
          </a:lstStyle>
          <a:p/>
        </p:txBody>
      </p:sp>
      <p:sp>
        <p:nvSpPr>
          <p:cNvPr id="5" name="Google Shape;5;n"/>
          <p:cNvSpPr/>
          <p:nvPr>
            <p:ph idx="3" type="sldImg"/>
          </p:nvPr>
        </p:nvSpPr>
        <p:spPr>
          <a:xfrm>
            <a:off x="733425" y="750888"/>
            <a:ext cx="5414963" cy="37496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8182" y="4751349"/>
            <a:ext cx="5505450" cy="4501277"/>
          </a:xfrm>
          <a:prstGeom prst="rect">
            <a:avLst/>
          </a:prstGeom>
          <a:noFill/>
          <a:ln>
            <a:noFill/>
          </a:ln>
        </p:spPr>
        <p:txBody>
          <a:bodyPr anchorCtr="0" anchor="t" bIns="45900" lIns="91800" spcFirstLastPara="1" rIns="91800" wrap="square" tIns="45900">
            <a:normAutofit/>
          </a:bodyPr>
          <a:lstStyle>
            <a:lvl1pPr indent="-228600" lvl="0" marL="457200" marR="0" rtl="0" algn="l">
              <a:spcBef>
                <a:spcPts val="36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spcBef>
                <a:spcPts val="360"/>
              </a:spcBef>
              <a:spcAft>
                <a:spcPts val="0"/>
              </a:spcAft>
              <a:buSzPts val="1400"/>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spcBef>
                <a:spcPts val="360"/>
              </a:spcBef>
              <a:spcAft>
                <a:spcPts val="0"/>
              </a:spcAft>
              <a:buSzPts val="1400"/>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spcBef>
                <a:spcPts val="360"/>
              </a:spcBef>
              <a:spcAft>
                <a:spcPts val="0"/>
              </a:spcAft>
              <a:buSzPts val="1400"/>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spcBef>
                <a:spcPts val="360"/>
              </a:spcBef>
              <a:spcAft>
                <a:spcPts val="0"/>
              </a:spcAft>
              <a:buSzPts val="1400"/>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1" y="9500961"/>
            <a:ext cx="2982119" cy="500142"/>
          </a:xfrm>
          <a:prstGeom prst="rect">
            <a:avLst/>
          </a:prstGeom>
          <a:noFill/>
          <a:ln>
            <a:noFill/>
          </a:ln>
        </p:spPr>
        <p:txBody>
          <a:bodyPr anchorCtr="0" anchor="b" bIns="45900" lIns="91800" spcFirstLastPara="1" rIns="91800" wrap="square" tIns="45900">
            <a:noAutofit/>
          </a:bodyPr>
          <a:lstStyle>
            <a:lvl1pPr lvl="0" marR="0" rtl="0" algn="l">
              <a:spcBef>
                <a:spcPts val="0"/>
              </a:spcBef>
              <a:spcAft>
                <a:spcPts val="0"/>
              </a:spcAft>
              <a:buSzPts val="1400"/>
              <a:buNone/>
              <a:defRPr b="0" i="0" sz="1200" u="none" cap="none" strike="noStrike">
                <a:solidFill>
                  <a:schemeClr val="dk1"/>
                </a:solidFill>
                <a:latin typeface="Gulim"/>
                <a:ea typeface="Gulim"/>
                <a:cs typeface="Gulim"/>
                <a:sym typeface="Gulim"/>
              </a:defRPr>
            </a:lvl1pPr>
            <a:lvl2pPr lvl="1" marR="0" rtl="0" algn="ctr">
              <a:spcBef>
                <a:spcPts val="0"/>
              </a:spcBef>
              <a:spcAft>
                <a:spcPts val="0"/>
              </a:spcAft>
              <a:buSzPts val="1400"/>
              <a:buNone/>
              <a:defRPr b="0" i="0" sz="1800" u="none" cap="none" strike="noStrike">
                <a:solidFill>
                  <a:schemeClr val="dk1"/>
                </a:solidFill>
                <a:latin typeface="Gulim"/>
                <a:ea typeface="Gulim"/>
                <a:cs typeface="Gulim"/>
                <a:sym typeface="Gulim"/>
              </a:defRPr>
            </a:lvl2pPr>
            <a:lvl3pPr lvl="2" marR="0" rtl="0" algn="ctr">
              <a:spcBef>
                <a:spcPts val="0"/>
              </a:spcBef>
              <a:spcAft>
                <a:spcPts val="0"/>
              </a:spcAft>
              <a:buSzPts val="1400"/>
              <a:buNone/>
              <a:defRPr b="0" i="0" sz="1800" u="none" cap="none" strike="noStrike">
                <a:solidFill>
                  <a:schemeClr val="dk1"/>
                </a:solidFill>
                <a:latin typeface="Gulim"/>
                <a:ea typeface="Gulim"/>
                <a:cs typeface="Gulim"/>
                <a:sym typeface="Gulim"/>
              </a:defRPr>
            </a:lvl3pPr>
            <a:lvl4pPr lvl="3" marR="0" rtl="0" algn="ctr">
              <a:spcBef>
                <a:spcPts val="0"/>
              </a:spcBef>
              <a:spcAft>
                <a:spcPts val="0"/>
              </a:spcAft>
              <a:buSzPts val="1400"/>
              <a:buNone/>
              <a:defRPr b="0" i="0" sz="1800" u="none" cap="none" strike="noStrike">
                <a:solidFill>
                  <a:schemeClr val="dk1"/>
                </a:solidFill>
                <a:latin typeface="Gulim"/>
                <a:ea typeface="Gulim"/>
                <a:cs typeface="Gulim"/>
                <a:sym typeface="Gulim"/>
              </a:defRPr>
            </a:lvl4pPr>
            <a:lvl5pPr lvl="4" marR="0" rtl="0" algn="ctr">
              <a:spcBef>
                <a:spcPts val="0"/>
              </a:spcBef>
              <a:spcAft>
                <a:spcPts val="0"/>
              </a:spcAft>
              <a:buSzPts val="1400"/>
              <a:buNone/>
              <a:defRPr b="0" i="0" sz="1800" u="none" cap="none" strike="noStrike">
                <a:solidFill>
                  <a:schemeClr val="dk1"/>
                </a:solidFill>
                <a:latin typeface="Gulim"/>
                <a:ea typeface="Gulim"/>
                <a:cs typeface="Gulim"/>
                <a:sym typeface="Gulim"/>
              </a:defRPr>
            </a:lvl5pPr>
            <a:lvl6pPr lvl="5" marR="0" rtl="0" algn="l">
              <a:spcBef>
                <a:spcPts val="0"/>
              </a:spcBef>
              <a:spcAft>
                <a:spcPts val="0"/>
              </a:spcAft>
              <a:buSzPts val="1400"/>
              <a:buNone/>
              <a:defRPr b="0" i="0" sz="1800" u="none" cap="none" strike="noStrike">
                <a:solidFill>
                  <a:schemeClr val="dk1"/>
                </a:solidFill>
                <a:latin typeface="Gulim"/>
                <a:ea typeface="Gulim"/>
                <a:cs typeface="Gulim"/>
                <a:sym typeface="Gulim"/>
              </a:defRPr>
            </a:lvl6pPr>
            <a:lvl7pPr lvl="6" marR="0" rtl="0" algn="l">
              <a:spcBef>
                <a:spcPts val="0"/>
              </a:spcBef>
              <a:spcAft>
                <a:spcPts val="0"/>
              </a:spcAft>
              <a:buSzPts val="1400"/>
              <a:buNone/>
              <a:defRPr b="0" i="0" sz="1800" u="none" cap="none" strike="noStrike">
                <a:solidFill>
                  <a:schemeClr val="dk1"/>
                </a:solidFill>
                <a:latin typeface="Gulim"/>
                <a:ea typeface="Gulim"/>
                <a:cs typeface="Gulim"/>
                <a:sym typeface="Gulim"/>
              </a:defRPr>
            </a:lvl7pPr>
            <a:lvl8pPr lvl="7" marR="0" rtl="0" algn="l">
              <a:spcBef>
                <a:spcPts val="0"/>
              </a:spcBef>
              <a:spcAft>
                <a:spcPts val="0"/>
              </a:spcAft>
              <a:buSzPts val="1400"/>
              <a:buNone/>
              <a:defRPr b="0" i="0" sz="1800" u="none" cap="none" strike="noStrike">
                <a:solidFill>
                  <a:schemeClr val="dk1"/>
                </a:solidFill>
                <a:latin typeface="Gulim"/>
                <a:ea typeface="Gulim"/>
                <a:cs typeface="Gulim"/>
                <a:sym typeface="Gulim"/>
              </a:defRPr>
            </a:lvl8pPr>
            <a:lvl9pPr lvl="8" marR="0" rtl="0" algn="l">
              <a:spcBef>
                <a:spcPts val="0"/>
              </a:spcBef>
              <a:spcAft>
                <a:spcPts val="0"/>
              </a:spcAft>
              <a:buSzPts val="1400"/>
              <a:buNone/>
              <a:defRPr b="0" i="0" sz="1800" u="none" cap="none" strike="noStrike">
                <a:solidFill>
                  <a:schemeClr val="dk1"/>
                </a:solidFill>
                <a:latin typeface="Gulim"/>
                <a:ea typeface="Gulim"/>
                <a:cs typeface="Gulim"/>
                <a:sym typeface="Gulim"/>
              </a:defRPr>
            </a:lvl9pPr>
          </a:lstStyle>
          <a:p/>
        </p:txBody>
      </p:sp>
      <p:sp>
        <p:nvSpPr>
          <p:cNvPr id="8" name="Google Shape;8;n"/>
          <p:cNvSpPr txBox="1"/>
          <p:nvPr>
            <p:ph idx="12" type="sldNum"/>
          </p:nvPr>
        </p:nvSpPr>
        <p:spPr>
          <a:xfrm>
            <a:off x="3898102" y="9500961"/>
            <a:ext cx="2982119" cy="500142"/>
          </a:xfrm>
          <a:prstGeom prst="rect">
            <a:avLst/>
          </a:prstGeom>
          <a:noFill/>
          <a:ln>
            <a:noFill/>
          </a:ln>
        </p:spPr>
        <p:txBody>
          <a:bodyPr anchorCtr="0" anchor="b" bIns="45900" lIns="91800" spcFirstLastPara="1" rIns="91800" wrap="square" tIns="45900">
            <a:noAutofit/>
          </a:bodyPr>
          <a:lstStyle/>
          <a:p>
            <a:pPr indent="0" lvl="0" marL="0" marR="0" rtl="0" algn="r">
              <a:spcBef>
                <a:spcPts val="0"/>
              </a:spcBef>
              <a:spcAft>
                <a:spcPts val="0"/>
              </a:spcAft>
              <a:buNone/>
            </a:pPr>
            <a:fld id="{00000000-1234-1234-1234-123412341234}" type="slidenum">
              <a:rPr b="0" i="0" lang="ko-KR" sz="1200" u="none" cap="none" strike="noStrike">
                <a:solidFill>
                  <a:schemeClr val="dk1"/>
                </a:solidFill>
                <a:latin typeface="Gulim"/>
                <a:ea typeface="Gulim"/>
                <a:cs typeface="Gulim"/>
                <a:sym typeface="Gulim"/>
              </a:rPr>
              <a:t>‹#›</a:t>
            </a:fld>
            <a:endParaRPr b="0" i="0" sz="1200" u="none" cap="none" strike="noStrike">
              <a:solidFill>
                <a:schemeClr val="dk1"/>
              </a:solidFill>
              <a:latin typeface="Gulim"/>
              <a:ea typeface="Gulim"/>
              <a:cs typeface="Gulim"/>
              <a:sym typeface="Gulim"/>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 name="Shape 17"/>
        <p:cNvGrpSpPr/>
        <p:nvPr/>
      </p:nvGrpSpPr>
      <p:grpSpPr>
        <a:xfrm>
          <a:off x="0" y="0"/>
          <a:ext cx="0" cy="0"/>
          <a:chOff x="0" y="0"/>
          <a:chExt cx="0" cy="0"/>
        </a:xfrm>
      </p:grpSpPr>
      <p:sp>
        <p:nvSpPr>
          <p:cNvPr id="18" name="Google Shape;18;p1:notes"/>
          <p:cNvSpPr txBox="1"/>
          <p:nvPr>
            <p:ph idx="1" type="body"/>
          </p:nvPr>
        </p:nvSpPr>
        <p:spPr>
          <a:xfrm>
            <a:off x="688182" y="4751349"/>
            <a:ext cx="5505450" cy="4501277"/>
          </a:xfrm>
          <a:prstGeom prst="rect">
            <a:avLst/>
          </a:prstGeom>
        </p:spPr>
        <p:txBody>
          <a:bodyPr anchorCtr="0" anchor="t" bIns="45900" lIns="91800" spcFirstLastPara="1" rIns="91800" wrap="square" tIns="45900">
            <a:noAutofit/>
          </a:bodyPr>
          <a:lstStyle/>
          <a:p>
            <a:pPr indent="0" lvl="0" marL="0" rtl="0" algn="l">
              <a:spcBef>
                <a:spcPts val="360"/>
              </a:spcBef>
              <a:spcAft>
                <a:spcPts val="0"/>
              </a:spcAft>
              <a:buNone/>
            </a:pPr>
            <a:r>
              <a:t/>
            </a:r>
            <a:endParaRPr/>
          </a:p>
        </p:txBody>
      </p:sp>
      <p:sp>
        <p:nvSpPr>
          <p:cNvPr id="19" name="Google Shape;19;p1:notes"/>
          <p:cNvSpPr/>
          <p:nvPr>
            <p:ph idx="2" type="sldImg"/>
          </p:nvPr>
        </p:nvSpPr>
        <p:spPr>
          <a:xfrm>
            <a:off x="733425" y="750888"/>
            <a:ext cx="5414963"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b4d0b79dcc_0_49:notes"/>
          <p:cNvSpPr txBox="1"/>
          <p:nvPr>
            <p:ph idx="1" type="body"/>
          </p:nvPr>
        </p:nvSpPr>
        <p:spPr>
          <a:xfrm>
            <a:off x="688182" y="4751349"/>
            <a:ext cx="5505600" cy="4501200"/>
          </a:xfrm>
          <a:prstGeom prst="rect">
            <a:avLst/>
          </a:prstGeom>
        </p:spPr>
        <p:txBody>
          <a:bodyPr anchorCtr="0" anchor="t" bIns="45900" lIns="91800" spcFirstLastPara="1" rIns="91800" wrap="square" tIns="45900">
            <a:noAutofit/>
          </a:bodyPr>
          <a:lstStyle/>
          <a:p>
            <a:pPr indent="0" lvl="0" marL="0" rtl="0" algn="l">
              <a:spcBef>
                <a:spcPts val="360"/>
              </a:spcBef>
              <a:spcAft>
                <a:spcPts val="0"/>
              </a:spcAft>
              <a:buNone/>
            </a:pPr>
            <a:r>
              <a:t/>
            </a:r>
            <a:endParaRPr/>
          </a:p>
        </p:txBody>
      </p:sp>
      <p:sp>
        <p:nvSpPr>
          <p:cNvPr id="148" name="Google Shape;148;g3b4d0b79dcc_0_49:notes"/>
          <p:cNvSpPr/>
          <p:nvPr>
            <p:ph idx="2" type="sldImg"/>
          </p:nvPr>
        </p:nvSpPr>
        <p:spPr>
          <a:xfrm>
            <a:off x="733425" y="750888"/>
            <a:ext cx="5415000" cy="3749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b4d0b79dcc_0_166:notes"/>
          <p:cNvSpPr txBox="1"/>
          <p:nvPr>
            <p:ph idx="1" type="body"/>
          </p:nvPr>
        </p:nvSpPr>
        <p:spPr>
          <a:xfrm>
            <a:off x="688182" y="4751349"/>
            <a:ext cx="5505600" cy="4501200"/>
          </a:xfrm>
          <a:prstGeom prst="rect">
            <a:avLst/>
          </a:prstGeom>
        </p:spPr>
        <p:txBody>
          <a:bodyPr anchorCtr="0" anchor="t" bIns="45900" lIns="91800" spcFirstLastPara="1" rIns="91800" wrap="square" tIns="45900">
            <a:noAutofit/>
          </a:bodyPr>
          <a:lstStyle/>
          <a:p>
            <a:pPr indent="0" lvl="0" marL="0" rtl="0" algn="l">
              <a:spcBef>
                <a:spcPts val="360"/>
              </a:spcBef>
              <a:spcAft>
                <a:spcPts val="0"/>
              </a:spcAft>
              <a:buNone/>
            </a:pPr>
            <a:r>
              <a:t/>
            </a:r>
            <a:endParaRPr/>
          </a:p>
        </p:txBody>
      </p:sp>
      <p:sp>
        <p:nvSpPr>
          <p:cNvPr id="157" name="Google Shape;157;g3b4d0b79dcc_0_166:notes"/>
          <p:cNvSpPr/>
          <p:nvPr>
            <p:ph idx="2" type="sldImg"/>
          </p:nvPr>
        </p:nvSpPr>
        <p:spPr>
          <a:xfrm>
            <a:off x="733425" y="750888"/>
            <a:ext cx="5415000" cy="3749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b4d0b79dcc_0_177:notes"/>
          <p:cNvSpPr txBox="1"/>
          <p:nvPr>
            <p:ph idx="1" type="body"/>
          </p:nvPr>
        </p:nvSpPr>
        <p:spPr>
          <a:xfrm>
            <a:off x="688182" y="4751349"/>
            <a:ext cx="5505600" cy="4501200"/>
          </a:xfrm>
          <a:prstGeom prst="rect">
            <a:avLst/>
          </a:prstGeom>
        </p:spPr>
        <p:txBody>
          <a:bodyPr anchorCtr="0" anchor="t" bIns="45900" lIns="91800" spcFirstLastPara="1" rIns="91800" wrap="square" tIns="45900">
            <a:noAutofit/>
          </a:bodyPr>
          <a:lstStyle/>
          <a:p>
            <a:pPr indent="0" lvl="0" marL="0" rtl="0" algn="l">
              <a:spcBef>
                <a:spcPts val="360"/>
              </a:spcBef>
              <a:spcAft>
                <a:spcPts val="0"/>
              </a:spcAft>
              <a:buNone/>
            </a:pPr>
            <a:r>
              <a:t/>
            </a:r>
            <a:endParaRPr/>
          </a:p>
        </p:txBody>
      </p:sp>
      <p:sp>
        <p:nvSpPr>
          <p:cNvPr id="166" name="Google Shape;166;g3b4d0b79dcc_0_177:notes"/>
          <p:cNvSpPr/>
          <p:nvPr>
            <p:ph idx="2" type="sldImg"/>
          </p:nvPr>
        </p:nvSpPr>
        <p:spPr>
          <a:xfrm>
            <a:off x="733425" y="750888"/>
            <a:ext cx="5415000" cy="3749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b4d0b79dcc_0_186:notes"/>
          <p:cNvSpPr txBox="1"/>
          <p:nvPr>
            <p:ph idx="1" type="body"/>
          </p:nvPr>
        </p:nvSpPr>
        <p:spPr>
          <a:xfrm>
            <a:off x="688182" y="4751349"/>
            <a:ext cx="5505600" cy="4501200"/>
          </a:xfrm>
          <a:prstGeom prst="rect">
            <a:avLst/>
          </a:prstGeom>
        </p:spPr>
        <p:txBody>
          <a:bodyPr anchorCtr="0" anchor="t" bIns="45900" lIns="91800" spcFirstLastPara="1" rIns="91800" wrap="square" tIns="45900">
            <a:noAutofit/>
          </a:bodyPr>
          <a:lstStyle/>
          <a:p>
            <a:pPr indent="0" lvl="0" marL="0" rtl="0" algn="l">
              <a:spcBef>
                <a:spcPts val="360"/>
              </a:spcBef>
              <a:spcAft>
                <a:spcPts val="0"/>
              </a:spcAft>
              <a:buNone/>
            </a:pPr>
            <a:r>
              <a:t/>
            </a:r>
            <a:endParaRPr/>
          </a:p>
        </p:txBody>
      </p:sp>
      <p:sp>
        <p:nvSpPr>
          <p:cNvPr id="175" name="Google Shape;175;g3b4d0b79dcc_0_186:notes"/>
          <p:cNvSpPr/>
          <p:nvPr>
            <p:ph idx="2" type="sldImg"/>
          </p:nvPr>
        </p:nvSpPr>
        <p:spPr>
          <a:xfrm>
            <a:off x="733425" y="750888"/>
            <a:ext cx="5415000" cy="3749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b4d0b79dcc_0_91:notes"/>
          <p:cNvSpPr txBox="1"/>
          <p:nvPr>
            <p:ph idx="1" type="body"/>
          </p:nvPr>
        </p:nvSpPr>
        <p:spPr>
          <a:xfrm>
            <a:off x="688182" y="4751349"/>
            <a:ext cx="5505600" cy="4501200"/>
          </a:xfrm>
          <a:prstGeom prst="rect">
            <a:avLst/>
          </a:prstGeom>
        </p:spPr>
        <p:txBody>
          <a:bodyPr anchorCtr="0" anchor="t" bIns="45900" lIns="91800" spcFirstLastPara="1" rIns="91800" wrap="square" tIns="45900">
            <a:noAutofit/>
          </a:bodyPr>
          <a:lstStyle/>
          <a:p>
            <a:pPr indent="0" lvl="0" marL="0" rtl="0" algn="l">
              <a:spcBef>
                <a:spcPts val="360"/>
              </a:spcBef>
              <a:spcAft>
                <a:spcPts val="0"/>
              </a:spcAft>
              <a:buNone/>
            </a:pPr>
            <a:r>
              <a:t/>
            </a:r>
            <a:endParaRPr/>
          </a:p>
        </p:txBody>
      </p:sp>
      <p:sp>
        <p:nvSpPr>
          <p:cNvPr id="184" name="Google Shape;184;g3b4d0b79dcc_0_91:notes"/>
          <p:cNvSpPr/>
          <p:nvPr>
            <p:ph idx="2" type="sldImg"/>
          </p:nvPr>
        </p:nvSpPr>
        <p:spPr>
          <a:xfrm>
            <a:off x="733425" y="750888"/>
            <a:ext cx="5415000" cy="3749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b4d0b79dcc_0_97:notes"/>
          <p:cNvSpPr txBox="1"/>
          <p:nvPr>
            <p:ph idx="1" type="body"/>
          </p:nvPr>
        </p:nvSpPr>
        <p:spPr>
          <a:xfrm>
            <a:off x="688182" y="4751349"/>
            <a:ext cx="5505600" cy="4501200"/>
          </a:xfrm>
          <a:prstGeom prst="rect">
            <a:avLst/>
          </a:prstGeom>
        </p:spPr>
        <p:txBody>
          <a:bodyPr anchorCtr="0" anchor="t" bIns="45900" lIns="91800" spcFirstLastPara="1" rIns="91800" wrap="square" tIns="45900">
            <a:noAutofit/>
          </a:bodyPr>
          <a:lstStyle/>
          <a:p>
            <a:pPr indent="0" lvl="0" marL="0" rtl="0" algn="l">
              <a:spcBef>
                <a:spcPts val="360"/>
              </a:spcBef>
              <a:spcAft>
                <a:spcPts val="0"/>
              </a:spcAft>
              <a:buNone/>
            </a:pPr>
            <a:r>
              <a:t/>
            </a:r>
            <a:endParaRPr/>
          </a:p>
        </p:txBody>
      </p:sp>
      <p:sp>
        <p:nvSpPr>
          <p:cNvPr id="194" name="Google Shape;194;g3b4d0b79dcc_0_97:notes"/>
          <p:cNvSpPr/>
          <p:nvPr>
            <p:ph idx="2" type="sldImg"/>
          </p:nvPr>
        </p:nvSpPr>
        <p:spPr>
          <a:xfrm>
            <a:off x="733425" y="750888"/>
            <a:ext cx="5415000" cy="3749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b4d0b79dcc_0_216:notes"/>
          <p:cNvSpPr txBox="1"/>
          <p:nvPr>
            <p:ph idx="1" type="body"/>
          </p:nvPr>
        </p:nvSpPr>
        <p:spPr>
          <a:xfrm>
            <a:off x="688182" y="4751349"/>
            <a:ext cx="5505600" cy="4501200"/>
          </a:xfrm>
          <a:prstGeom prst="rect">
            <a:avLst/>
          </a:prstGeom>
        </p:spPr>
        <p:txBody>
          <a:bodyPr anchorCtr="0" anchor="t" bIns="45900" lIns="91800" spcFirstLastPara="1" rIns="91800" wrap="square" tIns="45900">
            <a:noAutofit/>
          </a:bodyPr>
          <a:lstStyle/>
          <a:p>
            <a:pPr indent="0" lvl="0" marL="0" rtl="0" algn="l">
              <a:spcBef>
                <a:spcPts val="360"/>
              </a:spcBef>
              <a:spcAft>
                <a:spcPts val="0"/>
              </a:spcAft>
              <a:buNone/>
            </a:pPr>
            <a:r>
              <a:t/>
            </a:r>
            <a:endParaRPr/>
          </a:p>
        </p:txBody>
      </p:sp>
      <p:sp>
        <p:nvSpPr>
          <p:cNvPr id="203" name="Google Shape;203;g3b4d0b79dcc_0_216:notes"/>
          <p:cNvSpPr/>
          <p:nvPr>
            <p:ph idx="2" type="sldImg"/>
          </p:nvPr>
        </p:nvSpPr>
        <p:spPr>
          <a:xfrm>
            <a:off x="733425" y="750888"/>
            <a:ext cx="5415000" cy="3749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b4d0b79dcc_0_226:notes"/>
          <p:cNvSpPr txBox="1"/>
          <p:nvPr>
            <p:ph idx="1" type="body"/>
          </p:nvPr>
        </p:nvSpPr>
        <p:spPr>
          <a:xfrm>
            <a:off x="688182" y="4751349"/>
            <a:ext cx="5505600" cy="4501200"/>
          </a:xfrm>
          <a:prstGeom prst="rect">
            <a:avLst/>
          </a:prstGeom>
        </p:spPr>
        <p:txBody>
          <a:bodyPr anchorCtr="0" anchor="t" bIns="45900" lIns="91800" spcFirstLastPara="1" rIns="91800" wrap="square" tIns="45900">
            <a:noAutofit/>
          </a:bodyPr>
          <a:lstStyle/>
          <a:p>
            <a:pPr indent="0" lvl="0" marL="0" rtl="0" algn="l">
              <a:spcBef>
                <a:spcPts val="360"/>
              </a:spcBef>
              <a:spcAft>
                <a:spcPts val="0"/>
              </a:spcAft>
              <a:buNone/>
            </a:pPr>
            <a:r>
              <a:t/>
            </a:r>
            <a:endParaRPr/>
          </a:p>
        </p:txBody>
      </p:sp>
      <p:sp>
        <p:nvSpPr>
          <p:cNvPr id="212" name="Google Shape;212;g3b4d0b79dcc_0_226:notes"/>
          <p:cNvSpPr/>
          <p:nvPr>
            <p:ph idx="2" type="sldImg"/>
          </p:nvPr>
        </p:nvSpPr>
        <p:spPr>
          <a:xfrm>
            <a:off x="733425" y="750888"/>
            <a:ext cx="5415000" cy="3749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b4d0b79dcc_0_103:notes"/>
          <p:cNvSpPr txBox="1"/>
          <p:nvPr>
            <p:ph idx="1" type="body"/>
          </p:nvPr>
        </p:nvSpPr>
        <p:spPr>
          <a:xfrm>
            <a:off x="688182" y="4751349"/>
            <a:ext cx="5505600" cy="4501200"/>
          </a:xfrm>
          <a:prstGeom prst="rect">
            <a:avLst/>
          </a:prstGeom>
        </p:spPr>
        <p:txBody>
          <a:bodyPr anchorCtr="0" anchor="t" bIns="45900" lIns="91800" spcFirstLastPara="1" rIns="91800" wrap="square" tIns="45900">
            <a:noAutofit/>
          </a:bodyPr>
          <a:lstStyle/>
          <a:p>
            <a:pPr indent="0" lvl="0" marL="0" rtl="0" algn="l">
              <a:spcBef>
                <a:spcPts val="360"/>
              </a:spcBef>
              <a:spcAft>
                <a:spcPts val="0"/>
              </a:spcAft>
              <a:buNone/>
            </a:pPr>
            <a:r>
              <a:t/>
            </a:r>
            <a:endParaRPr/>
          </a:p>
        </p:txBody>
      </p:sp>
      <p:sp>
        <p:nvSpPr>
          <p:cNvPr id="222" name="Google Shape;222;g3b4d0b79dcc_0_103:notes"/>
          <p:cNvSpPr/>
          <p:nvPr>
            <p:ph idx="2" type="sldImg"/>
          </p:nvPr>
        </p:nvSpPr>
        <p:spPr>
          <a:xfrm>
            <a:off x="733425" y="750888"/>
            <a:ext cx="5415000" cy="3749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b4d0b79dcc_0_242:notes"/>
          <p:cNvSpPr txBox="1"/>
          <p:nvPr>
            <p:ph idx="1" type="body"/>
          </p:nvPr>
        </p:nvSpPr>
        <p:spPr>
          <a:xfrm>
            <a:off x="688182" y="4751349"/>
            <a:ext cx="5505600" cy="4501200"/>
          </a:xfrm>
          <a:prstGeom prst="rect">
            <a:avLst/>
          </a:prstGeom>
        </p:spPr>
        <p:txBody>
          <a:bodyPr anchorCtr="0" anchor="t" bIns="45900" lIns="91800" spcFirstLastPara="1" rIns="91800" wrap="square" tIns="45900">
            <a:noAutofit/>
          </a:bodyPr>
          <a:lstStyle/>
          <a:p>
            <a:pPr indent="0" lvl="0" marL="0" rtl="0" algn="l">
              <a:spcBef>
                <a:spcPts val="360"/>
              </a:spcBef>
              <a:spcAft>
                <a:spcPts val="0"/>
              </a:spcAft>
              <a:buNone/>
            </a:pPr>
            <a:r>
              <a:t/>
            </a:r>
            <a:endParaRPr/>
          </a:p>
        </p:txBody>
      </p:sp>
      <p:sp>
        <p:nvSpPr>
          <p:cNvPr id="231" name="Google Shape;231;g3b4d0b79dcc_0_242:notes"/>
          <p:cNvSpPr/>
          <p:nvPr>
            <p:ph idx="2" type="sldImg"/>
          </p:nvPr>
        </p:nvSpPr>
        <p:spPr>
          <a:xfrm>
            <a:off x="733425" y="750888"/>
            <a:ext cx="5415000" cy="3749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 name="Shape 29"/>
        <p:cNvGrpSpPr/>
        <p:nvPr/>
      </p:nvGrpSpPr>
      <p:grpSpPr>
        <a:xfrm>
          <a:off x="0" y="0"/>
          <a:ext cx="0" cy="0"/>
          <a:chOff x="0" y="0"/>
          <a:chExt cx="0" cy="0"/>
        </a:xfrm>
      </p:grpSpPr>
      <p:sp>
        <p:nvSpPr>
          <p:cNvPr id="30" name="Google Shape;30;p2:notes"/>
          <p:cNvSpPr txBox="1"/>
          <p:nvPr>
            <p:ph idx="1" type="body"/>
          </p:nvPr>
        </p:nvSpPr>
        <p:spPr>
          <a:xfrm>
            <a:off x="688182" y="4751349"/>
            <a:ext cx="5505450" cy="4501277"/>
          </a:xfrm>
          <a:prstGeom prst="rect">
            <a:avLst/>
          </a:prstGeom>
        </p:spPr>
        <p:txBody>
          <a:bodyPr anchorCtr="0" anchor="t" bIns="45900" lIns="91800" spcFirstLastPara="1" rIns="91800" wrap="square" tIns="45900">
            <a:noAutofit/>
          </a:bodyPr>
          <a:lstStyle/>
          <a:p>
            <a:pPr indent="0" lvl="0" marL="0" rtl="0" algn="l">
              <a:spcBef>
                <a:spcPts val="360"/>
              </a:spcBef>
              <a:spcAft>
                <a:spcPts val="0"/>
              </a:spcAft>
              <a:buNone/>
            </a:pPr>
            <a:r>
              <a:t/>
            </a:r>
            <a:endParaRPr/>
          </a:p>
        </p:txBody>
      </p:sp>
      <p:sp>
        <p:nvSpPr>
          <p:cNvPr id="31" name="Google Shape;31;p2:notes"/>
          <p:cNvSpPr/>
          <p:nvPr>
            <p:ph idx="2" type="sldImg"/>
          </p:nvPr>
        </p:nvSpPr>
        <p:spPr>
          <a:xfrm>
            <a:off x="733425" y="750888"/>
            <a:ext cx="5414963"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b4d0b79dcc_0_254:notes"/>
          <p:cNvSpPr txBox="1"/>
          <p:nvPr>
            <p:ph idx="1" type="body"/>
          </p:nvPr>
        </p:nvSpPr>
        <p:spPr>
          <a:xfrm>
            <a:off x="688182" y="4751349"/>
            <a:ext cx="5505600" cy="4501200"/>
          </a:xfrm>
          <a:prstGeom prst="rect">
            <a:avLst/>
          </a:prstGeom>
        </p:spPr>
        <p:txBody>
          <a:bodyPr anchorCtr="0" anchor="t" bIns="45900" lIns="91800" spcFirstLastPara="1" rIns="91800" wrap="square" tIns="45900">
            <a:noAutofit/>
          </a:bodyPr>
          <a:lstStyle/>
          <a:p>
            <a:pPr indent="0" lvl="0" marL="0" rtl="0" algn="l">
              <a:spcBef>
                <a:spcPts val="360"/>
              </a:spcBef>
              <a:spcAft>
                <a:spcPts val="0"/>
              </a:spcAft>
              <a:buNone/>
            </a:pPr>
            <a:r>
              <a:t/>
            </a:r>
            <a:endParaRPr/>
          </a:p>
        </p:txBody>
      </p:sp>
      <p:sp>
        <p:nvSpPr>
          <p:cNvPr id="240" name="Google Shape;240;g3b4d0b79dcc_0_254:notes"/>
          <p:cNvSpPr/>
          <p:nvPr>
            <p:ph idx="2" type="sldImg"/>
          </p:nvPr>
        </p:nvSpPr>
        <p:spPr>
          <a:xfrm>
            <a:off x="733425" y="750888"/>
            <a:ext cx="5415000" cy="3749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b4d0b79dcc_0_264:notes"/>
          <p:cNvSpPr txBox="1"/>
          <p:nvPr>
            <p:ph idx="1" type="body"/>
          </p:nvPr>
        </p:nvSpPr>
        <p:spPr>
          <a:xfrm>
            <a:off x="688182" y="4751349"/>
            <a:ext cx="5505600" cy="4501200"/>
          </a:xfrm>
          <a:prstGeom prst="rect">
            <a:avLst/>
          </a:prstGeom>
        </p:spPr>
        <p:txBody>
          <a:bodyPr anchorCtr="0" anchor="t" bIns="45900" lIns="91800" spcFirstLastPara="1" rIns="91800" wrap="square" tIns="45900">
            <a:noAutofit/>
          </a:bodyPr>
          <a:lstStyle/>
          <a:p>
            <a:pPr indent="0" lvl="0" marL="0" rtl="0" algn="l">
              <a:spcBef>
                <a:spcPts val="360"/>
              </a:spcBef>
              <a:spcAft>
                <a:spcPts val="0"/>
              </a:spcAft>
              <a:buNone/>
            </a:pPr>
            <a:r>
              <a:t/>
            </a:r>
            <a:endParaRPr/>
          </a:p>
        </p:txBody>
      </p:sp>
      <p:sp>
        <p:nvSpPr>
          <p:cNvPr id="249" name="Google Shape;249;g3b4d0b79dcc_0_264:notes"/>
          <p:cNvSpPr/>
          <p:nvPr>
            <p:ph idx="2" type="sldImg"/>
          </p:nvPr>
        </p:nvSpPr>
        <p:spPr>
          <a:xfrm>
            <a:off x="733425" y="750888"/>
            <a:ext cx="5415000" cy="3749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b4d0b79dcc_0_115:notes"/>
          <p:cNvSpPr txBox="1"/>
          <p:nvPr>
            <p:ph idx="1" type="body"/>
          </p:nvPr>
        </p:nvSpPr>
        <p:spPr>
          <a:xfrm>
            <a:off x="688182" y="4751349"/>
            <a:ext cx="5505600" cy="4501200"/>
          </a:xfrm>
          <a:prstGeom prst="rect">
            <a:avLst/>
          </a:prstGeom>
        </p:spPr>
        <p:txBody>
          <a:bodyPr anchorCtr="0" anchor="t" bIns="45900" lIns="91800" spcFirstLastPara="1" rIns="91800" wrap="square" tIns="45900">
            <a:noAutofit/>
          </a:bodyPr>
          <a:lstStyle/>
          <a:p>
            <a:pPr indent="0" lvl="0" marL="0" rtl="0" algn="l">
              <a:spcBef>
                <a:spcPts val="360"/>
              </a:spcBef>
              <a:spcAft>
                <a:spcPts val="0"/>
              </a:spcAft>
              <a:buNone/>
            </a:pPr>
            <a:r>
              <a:t/>
            </a:r>
            <a:endParaRPr/>
          </a:p>
        </p:txBody>
      </p:sp>
      <p:sp>
        <p:nvSpPr>
          <p:cNvPr id="259" name="Google Shape;259;g3b4d0b79dcc_0_115:notes"/>
          <p:cNvSpPr/>
          <p:nvPr>
            <p:ph idx="2" type="sldImg"/>
          </p:nvPr>
        </p:nvSpPr>
        <p:spPr>
          <a:xfrm>
            <a:off x="733425" y="750888"/>
            <a:ext cx="5415000" cy="3749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 name="Shape 38"/>
        <p:cNvGrpSpPr/>
        <p:nvPr/>
      </p:nvGrpSpPr>
      <p:grpSpPr>
        <a:xfrm>
          <a:off x="0" y="0"/>
          <a:ext cx="0" cy="0"/>
          <a:chOff x="0" y="0"/>
          <a:chExt cx="0" cy="0"/>
        </a:xfrm>
      </p:grpSpPr>
      <p:sp>
        <p:nvSpPr>
          <p:cNvPr id="39" name="Google Shape;39;p3:notes"/>
          <p:cNvSpPr txBox="1"/>
          <p:nvPr>
            <p:ph idx="1" type="body"/>
          </p:nvPr>
        </p:nvSpPr>
        <p:spPr>
          <a:xfrm>
            <a:off x="688182" y="4751349"/>
            <a:ext cx="5505450" cy="4501277"/>
          </a:xfrm>
          <a:prstGeom prst="rect">
            <a:avLst/>
          </a:prstGeom>
        </p:spPr>
        <p:txBody>
          <a:bodyPr anchorCtr="0" anchor="t" bIns="45900" lIns="91800" spcFirstLastPara="1" rIns="91800" wrap="square" tIns="45900">
            <a:noAutofit/>
          </a:bodyPr>
          <a:lstStyle/>
          <a:p>
            <a:pPr indent="0" lvl="0" marL="0" rtl="0" algn="l">
              <a:spcBef>
                <a:spcPts val="360"/>
              </a:spcBef>
              <a:spcAft>
                <a:spcPts val="0"/>
              </a:spcAft>
              <a:buNone/>
            </a:pPr>
            <a:r>
              <a:t/>
            </a:r>
            <a:endParaRPr/>
          </a:p>
        </p:txBody>
      </p:sp>
      <p:sp>
        <p:nvSpPr>
          <p:cNvPr id="40" name="Google Shape;40;p3:notes"/>
          <p:cNvSpPr/>
          <p:nvPr>
            <p:ph idx="2" type="sldImg"/>
          </p:nvPr>
        </p:nvSpPr>
        <p:spPr>
          <a:xfrm>
            <a:off x="733425" y="750888"/>
            <a:ext cx="5414963"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p4:notes"/>
          <p:cNvSpPr txBox="1"/>
          <p:nvPr>
            <p:ph idx="1" type="body"/>
          </p:nvPr>
        </p:nvSpPr>
        <p:spPr>
          <a:xfrm>
            <a:off x="688182" y="4751349"/>
            <a:ext cx="5505450" cy="4501277"/>
          </a:xfrm>
          <a:prstGeom prst="rect">
            <a:avLst/>
          </a:prstGeom>
        </p:spPr>
        <p:txBody>
          <a:bodyPr anchorCtr="0" anchor="t" bIns="45900" lIns="91800" spcFirstLastPara="1" rIns="91800" wrap="square" tIns="45900">
            <a:noAutofit/>
          </a:bodyPr>
          <a:lstStyle/>
          <a:p>
            <a:pPr indent="0" lvl="0" marL="0" rtl="0" algn="l">
              <a:spcBef>
                <a:spcPts val="360"/>
              </a:spcBef>
              <a:spcAft>
                <a:spcPts val="0"/>
              </a:spcAft>
              <a:buNone/>
            </a:pPr>
            <a:r>
              <a:t/>
            </a:r>
            <a:endParaRPr/>
          </a:p>
        </p:txBody>
      </p:sp>
      <p:sp>
        <p:nvSpPr>
          <p:cNvPr id="46" name="Google Shape;46;p4:notes"/>
          <p:cNvSpPr/>
          <p:nvPr>
            <p:ph idx="2" type="sldImg"/>
          </p:nvPr>
        </p:nvSpPr>
        <p:spPr>
          <a:xfrm>
            <a:off x="733425" y="750888"/>
            <a:ext cx="5414963"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5:notes"/>
          <p:cNvSpPr txBox="1"/>
          <p:nvPr>
            <p:ph idx="1" type="body"/>
          </p:nvPr>
        </p:nvSpPr>
        <p:spPr>
          <a:xfrm>
            <a:off x="688182" y="4751349"/>
            <a:ext cx="5505450" cy="4501277"/>
          </a:xfrm>
          <a:prstGeom prst="rect">
            <a:avLst/>
          </a:prstGeom>
        </p:spPr>
        <p:txBody>
          <a:bodyPr anchorCtr="0" anchor="t" bIns="45900" lIns="91800" spcFirstLastPara="1" rIns="91800" wrap="square" tIns="45900">
            <a:noAutofit/>
          </a:bodyPr>
          <a:lstStyle/>
          <a:p>
            <a:pPr indent="0" lvl="0" marL="0" rtl="0" algn="l">
              <a:spcBef>
                <a:spcPts val="360"/>
              </a:spcBef>
              <a:spcAft>
                <a:spcPts val="0"/>
              </a:spcAft>
              <a:buNone/>
            </a:pPr>
            <a:r>
              <a:t/>
            </a:r>
            <a:endParaRPr/>
          </a:p>
        </p:txBody>
      </p:sp>
      <p:sp>
        <p:nvSpPr>
          <p:cNvPr id="63" name="Google Shape;63;p5:notes"/>
          <p:cNvSpPr/>
          <p:nvPr>
            <p:ph idx="2" type="sldImg"/>
          </p:nvPr>
        </p:nvSpPr>
        <p:spPr>
          <a:xfrm>
            <a:off x="733425" y="750888"/>
            <a:ext cx="5414963"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6:notes"/>
          <p:cNvSpPr txBox="1"/>
          <p:nvPr>
            <p:ph idx="1" type="body"/>
          </p:nvPr>
        </p:nvSpPr>
        <p:spPr>
          <a:xfrm>
            <a:off x="688182" y="4751349"/>
            <a:ext cx="5505450" cy="4501277"/>
          </a:xfrm>
          <a:prstGeom prst="rect">
            <a:avLst/>
          </a:prstGeom>
        </p:spPr>
        <p:txBody>
          <a:bodyPr anchorCtr="0" anchor="t" bIns="45900" lIns="91800" spcFirstLastPara="1" rIns="91800" wrap="square" tIns="45900">
            <a:noAutofit/>
          </a:bodyPr>
          <a:lstStyle/>
          <a:p>
            <a:pPr indent="0" lvl="0" marL="0" rtl="0" algn="l">
              <a:spcBef>
                <a:spcPts val="360"/>
              </a:spcBef>
              <a:spcAft>
                <a:spcPts val="0"/>
              </a:spcAft>
              <a:buNone/>
            </a:pPr>
            <a:r>
              <a:t/>
            </a:r>
            <a:endParaRPr/>
          </a:p>
        </p:txBody>
      </p:sp>
      <p:sp>
        <p:nvSpPr>
          <p:cNvPr id="69" name="Google Shape;69;p6:notes"/>
          <p:cNvSpPr/>
          <p:nvPr>
            <p:ph idx="2" type="sldImg"/>
          </p:nvPr>
        </p:nvSpPr>
        <p:spPr>
          <a:xfrm>
            <a:off x="733425" y="750888"/>
            <a:ext cx="5414963"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7:notes"/>
          <p:cNvSpPr txBox="1"/>
          <p:nvPr>
            <p:ph idx="1" type="body"/>
          </p:nvPr>
        </p:nvSpPr>
        <p:spPr>
          <a:xfrm>
            <a:off x="688182" y="4751349"/>
            <a:ext cx="5505450" cy="4501277"/>
          </a:xfrm>
          <a:prstGeom prst="rect">
            <a:avLst/>
          </a:prstGeom>
        </p:spPr>
        <p:txBody>
          <a:bodyPr anchorCtr="0" anchor="t" bIns="45900" lIns="91800" spcFirstLastPara="1" rIns="91800" wrap="square" tIns="45900">
            <a:noAutofit/>
          </a:bodyPr>
          <a:lstStyle/>
          <a:p>
            <a:pPr indent="0" lvl="0" marL="0" rtl="0" algn="l">
              <a:spcBef>
                <a:spcPts val="360"/>
              </a:spcBef>
              <a:spcAft>
                <a:spcPts val="0"/>
              </a:spcAft>
              <a:buNone/>
            </a:pPr>
            <a:r>
              <a:t/>
            </a:r>
            <a:endParaRPr/>
          </a:p>
        </p:txBody>
      </p:sp>
      <p:sp>
        <p:nvSpPr>
          <p:cNvPr id="122" name="Google Shape;122;p7:notes"/>
          <p:cNvSpPr/>
          <p:nvPr>
            <p:ph idx="2" type="sldImg"/>
          </p:nvPr>
        </p:nvSpPr>
        <p:spPr>
          <a:xfrm>
            <a:off x="733425" y="750888"/>
            <a:ext cx="5414963"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8:notes"/>
          <p:cNvSpPr txBox="1"/>
          <p:nvPr>
            <p:ph idx="1" type="body"/>
          </p:nvPr>
        </p:nvSpPr>
        <p:spPr>
          <a:xfrm>
            <a:off x="688182" y="4751349"/>
            <a:ext cx="5505450" cy="4501277"/>
          </a:xfrm>
          <a:prstGeom prst="rect">
            <a:avLst/>
          </a:prstGeom>
        </p:spPr>
        <p:txBody>
          <a:bodyPr anchorCtr="0" anchor="t" bIns="45900" lIns="91800" spcFirstLastPara="1" rIns="91800" wrap="square" tIns="45900">
            <a:noAutofit/>
          </a:bodyPr>
          <a:lstStyle/>
          <a:p>
            <a:pPr indent="0" lvl="0" marL="0" rtl="0" algn="l">
              <a:spcBef>
                <a:spcPts val="360"/>
              </a:spcBef>
              <a:spcAft>
                <a:spcPts val="0"/>
              </a:spcAft>
              <a:buNone/>
            </a:pPr>
            <a:r>
              <a:t/>
            </a:r>
            <a:endParaRPr/>
          </a:p>
        </p:txBody>
      </p:sp>
      <p:sp>
        <p:nvSpPr>
          <p:cNvPr id="131" name="Google Shape;131;p8:notes"/>
          <p:cNvSpPr/>
          <p:nvPr>
            <p:ph idx="2" type="sldImg"/>
          </p:nvPr>
        </p:nvSpPr>
        <p:spPr>
          <a:xfrm>
            <a:off x="733425" y="750888"/>
            <a:ext cx="5414963"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b4d0b79dcc_0_40:notes"/>
          <p:cNvSpPr txBox="1"/>
          <p:nvPr>
            <p:ph idx="1" type="body"/>
          </p:nvPr>
        </p:nvSpPr>
        <p:spPr>
          <a:xfrm>
            <a:off x="688182" y="4751349"/>
            <a:ext cx="5505600" cy="4501200"/>
          </a:xfrm>
          <a:prstGeom prst="rect">
            <a:avLst/>
          </a:prstGeom>
        </p:spPr>
        <p:txBody>
          <a:bodyPr anchorCtr="0" anchor="t" bIns="45900" lIns="91800" spcFirstLastPara="1" rIns="91800" wrap="square" tIns="45900">
            <a:noAutofit/>
          </a:bodyPr>
          <a:lstStyle/>
          <a:p>
            <a:pPr indent="0" lvl="0" marL="0" rtl="0" algn="l">
              <a:spcBef>
                <a:spcPts val="360"/>
              </a:spcBef>
              <a:spcAft>
                <a:spcPts val="0"/>
              </a:spcAft>
              <a:buNone/>
            </a:pPr>
            <a:r>
              <a:t/>
            </a:r>
            <a:endParaRPr/>
          </a:p>
        </p:txBody>
      </p:sp>
      <p:sp>
        <p:nvSpPr>
          <p:cNvPr id="139" name="Google Shape;139;g3b4d0b79dcc_0_40:notes"/>
          <p:cNvSpPr/>
          <p:nvPr>
            <p:ph idx="2" type="sldImg"/>
          </p:nvPr>
        </p:nvSpPr>
        <p:spPr>
          <a:xfrm>
            <a:off x="733425" y="750888"/>
            <a:ext cx="5415000" cy="3749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12" name="Shape 12"/>
        <p:cNvGrpSpPr/>
        <p:nvPr/>
      </p:nvGrpSpPr>
      <p:grpSpPr>
        <a:xfrm>
          <a:off x="0" y="0"/>
          <a:ext cx="0" cy="0"/>
          <a:chOff x="0" y="0"/>
          <a:chExt cx="0" cy="0"/>
        </a:xfrm>
      </p:grpSpPr>
      <p:sp>
        <p:nvSpPr>
          <p:cNvPr id="13" name="Google Shape;13;p22"/>
          <p:cNvSpPr txBox="1"/>
          <p:nvPr>
            <p:ph idx="11" type="ftr"/>
          </p:nvPr>
        </p:nvSpPr>
        <p:spPr>
          <a:xfrm>
            <a:off x="3379457" y="6356350"/>
            <a:ext cx="31369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800" u="none" cap="none" strike="noStrike">
                <a:solidFill>
                  <a:schemeClr val="dk1"/>
                </a:solidFill>
                <a:latin typeface="Gulim"/>
                <a:ea typeface="Gulim"/>
                <a:cs typeface="Gulim"/>
                <a:sym typeface="Gulim"/>
              </a:defRPr>
            </a:lvl1pPr>
            <a:lvl2pPr lvl="1" marR="0" rtl="0" algn="ctr">
              <a:spcBef>
                <a:spcPts val="0"/>
              </a:spcBef>
              <a:spcAft>
                <a:spcPts val="0"/>
              </a:spcAft>
              <a:buSzPts val="1400"/>
              <a:buNone/>
              <a:defRPr b="0" i="0" sz="1800" u="none" cap="none" strike="noStrike">
                <a:solidFill>
                  <a:schemeClr val="dk1"/>
                </a:solidFill>
                <a:latin typeface="Gulim"/>
                <a:ea typeface="Gulim"/>
                <a:cs typeface="Gulim"/>
                <a:sym typeface="Gulim"/>
              </a:defRPr>
            </a:lvl2pPr>
            <a:lvl3pPr lvl="2" marR="0" rtl="0" algn="ctr">
              <a:spcBef>
                <a:spcPts val="0"/>
              </a:spcBef>
              <a:spcAft>
                <a:spcPts val="0"/>
              </a:spcAft>
              <a:buSzPts val="1400"/>
              <a:buNone/>
              <a:defRPr b="0" i="0" sz="1800" u="none" cap="none" strike="noStrike">
                <a:solidFill>
                  <a:schemeClr val="dk1"/>
                </a:solidFill>
                <a:latin typeface="Gulim"/>
                <a:ea typeface="Gulim"/>
                <a:cs typeface="Gulim"/>
                <a:sym typeface="Gulim"/>
              </a:defRPr>
            </a:lvl3pPr>
            <a:lvl4pPr lvl="3" marR="0" rtl="0" algn="ctr">
              <a:spcBef>
                <a:spcPts val="0"/>
              </a:spcBef>
              <a:spcAft>
                <a:spcPts val="0"/>
              </a:spcAft>
              <a:buSzPts val="1400"/>
              <a:buNone/>
              <a:defRPr b="0" i="0" sz="1800" u="none" cap="none" strike="noStrike">
                <a:solidFill>
                  <a:schemeClr val="dk1"/>
                </a:solidFill>
                <a:latin typeface="Gulim"/>
                <a:ea typeface="Gulim"/>
                <a:cs typeface="Gulim"/>
                <a:sym typeface="Gulim"/>
              </a:defRPr>
            </a:lvl4pPr>
            <a:lvl5pPr lvl="4" marR="0" rtl="0" algn="ctr">
              <a:spcBef>
                <a:spcPts val="0"/>
              </a:spcBef>
              <a:spcAft>
                <a:spcPts val="0"/>
              </a:spcAft>
              <a:buSzPts val="1400"/>
              <a:buNone/>
              <a:defRPr b="0" i="0" sz="1800" u="none" cap="none" strike="noStrike">
                <a:solidFill>
                  <a:schemeClr val="dk1"/>
                </a:solidFill>
                <a:latin typeface="Gulim"/>
                <a:ea typeface="Gulim"/>
                <a:cs typeface="Gulim"/>
                <a:sym typeface="Gulim"/>
              </a:defRPr>
            </a:lvl5pPr>
            <a:lvl6pPr lvl="5" marR="0" rtl="0" algn="l">
              <a:spcBef>
                <a:spcPts val="0"/>
              </a:spcBef>
              <a:spcAft>
                <a:spcPts val="0"/>
              </a:spcAft>
              <a:buSzPts val="1400"/>
              <a:buNone/>
              <a:defRPr b="0" i="0" sz="1800" u="none" cap="none" strike="noStrike">
                <a:solidFill>
                  <a:schemeClr val="dk1"/>
                </a:solidFill>
                <a:latin typeface="Gulim"/>
                <a:ea typeface="Gulim"/>
                <a:cs typeface="Gulim"/>
                <a:sym typeface="Gulim"/>
              </a:defRPr>
            </a:lvl6pPr>
            <a:lvl7pPr lvl="6" marR="0" rtl="0" algn="l">
              <a:spcBef>
                <a:spcPts val="0"/>
              </a:spcBef>
              <a:spcAft>
                <a:spcPts val="0"/>
              </a:spcAft>
              <a:buSzPts val="1400"/>
              <a:buNone/>
              <a:defRPr b="0" i="0" sz="1800" u="none" cap="none" strike="noStrike">
                <a:solidFill>
                  <a:schemeClr val="dk1"/>
                </a:solidFill>
                <a:latin typeface="Gulim"/>
                <a:ea typeface="Gulim"/>
                <a:cs typeface="Gulim"/>
                <a:sym typeface="Gulim"/>
              </a:defRPr>
            </a:lvl7pPr>
            <a:lvl8pPr lvl="7" marR="0" rtl="0" algn="l">
              <a:spcBef>
                <a:spcPts val="0"/>
              </a:spcBef>
              <a:spcAft>
                <a:spcPts val="0"/>
              </a:spcAft>
              <a:buSzPts val="1400"/>
              <a:buNone/>
              <a:defRPr b="0" i="0" sz="1800" u="none" cap="none" strike="noStrike">
                <a:solidFill>
                  <a:schemeClr val="dk1"/>
                </a:solidFill>
                <a:latin typeface="Gulim"/>
                <a:ea typeface="Gulim"/>
                <a:cs typeface="Gulim"/>
                <a:sym typeface="Gulim"/>
              </a:defRPr>
            </a:lvl8pPr>
            <a:lvl9pPr lvl="8" marR="0" rtl="0" algn="l">
              <a:spcBef>
                <a:spcPts val="0"/>
              </a:spcBef>
              <a:spcAft>
                <a:spcPts val="0"/>
              </a:spcAft>
              <a:buSzPts val="1400"/>
              <a:buNone/>
              <a:defRPr b="0" i="0" sz="1800" u="none" cap="none" strike="noStrike">
                <a:solidFill>
                  <a:schemeClr val="dk1"/>
                </a:solidFill>
                <a:latin typeface="Gulim"/>
                <a:ea typeface="Gulim"/>
                <a:cs typeface="Gulim"/>
                <a:sym typeface="Gulim"/>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p:cSld name="제목 슬라이드">
    <p:spTree>
      <p:nvGrpSpPr>
        <p:cNvPr id="14" name="Shape 14"/>
        <p:cNvGrpSpPr/>
        <p:nvPr/>
      </p:nvGrpSpPr>
      <p:grpSpPr>
        <a:xfrm>
          <a:off x="0" y="0"/>
          <a:ext cx="0" cy="0"/>
          <a:chOff x="0" y="0"/>
          <a:chExt cx="0" cy="0"/>
        </a:xfrm>
      </p:grpSpPr>
      <p:sp>
        <p:nvSpPr>
          <p:cNvPr id="15" name="Google Shape;15;p23"/>
          <p:cNvSpPr/>
          <p:nvPr/>
        </p:nvSpPr>
        <p:spPr>
          <a:xfrm>
            <a:off x="5118100" y="6532564"/>
            <a:ext cx="536575" cy="223837"/>
          </a:xfrm>
          <a:prstGeom prst="roundRect">
            <a:avLst>
              <a:gd fmla="val 16667" name="adj"/>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Gulim"/>
              <a:ea typeface="Gulim"/>
              <a:cs typeface="Gulim"/>
              <a:sym typeface="Gulim"/>
            </a:endParaRPr>
          </a:p>
        </p:txBody>
      </p:sp>
      <p:sp>
        <p:nvSpPr>
          <p:cNvPr id="16" name="Google Shape;16;p23"/>
          <p:cNvSpPr txBox="1"/>
          <p:nvPr/>
        </p:nvSpPr>
        <p:spPr>
          <a:xfrm>
            <a:off x="4017434" y="6461126"/>
            <a:ext cx="1910689" cy="568325"/>
          </a:xfrm>
          <a:prstGeom prst="rect">
            <a:avLst/>
          </a:prstGeom>
          <a:noFill/>
          <a:ln>
            <a:noFill/>
          </a:ln>
        </p:spPr>
        <p:txBody>
          <a:bodyPr anchorCtr="0" anchor="ctr" bIns="49775" lIns="99550" spcFirstLastPara="1" rIns="99550" wrap="square" tIns="49775">
            <a:noAutofit/>
          </a:bodyPr>
          <a:lstStyle/>
          <a:p>
            <a:pPr indent="0" lvl="0" marL="0" marR="0" rtl="0" algn="ctr">
              <a:spcBef>
                <a:spcPts val="0"/>
              </a:spcBef>
              <a:spcAft>
                <a:spcPts val="0"/>
              </a:spcAft>
              <a:buNone/>
            </a:pPr>
            <a:fld id="{00000000-1234-1234-1234-123412341234}" type="slidenum">
              <a:rPr b="0" lang="ko-KR" sz="900">
                <a:solidFill>
                  <a:srgbClr val="3F3F3F"/>
                </a:solidFill>
                <a:latin typeface="Malgun Gothic"/>
                <a:ea typeface="Malgun Gothic"/>
                <a:cs typeface="Malgun Gothic"/>
                <a:sym typeface="Malgun Gothic"/>
              </a:rPr>
              <a:t>‹#›</a:t>
            </a:fld>
            <a:endParaRPr b="0" sz="900">
              <a:solidFill>
                <a:srgbClr val="3F3F3F"/>
              </a:solidFill>
              <a:latin typeface="Malgun Gothic"/>
              <a:ea typeface="Malgun Gothic"/>
              <a:cs typeface="Malgun Gothic"/>
              <a:sym typeface="Malgun Gothic"/>
            </a:endParaRPr>
          </a:p>
        </p:txBody>
      </p:sp>
    </p:spTree>
  </p:cSld>
  <p:clrMapOvr>
    <a:masterClrMapping/>
  </p:clrMapOvr>
  <p:extLst>
    <p:ext uri="{DCECCB84-F9BA-43D5-87BE-67443E8EF086}">
      <p15:sldGuideLst>
        <p15:guide id="1" orient="horz" pos="2160">
          <p15:clr>
            <a:srgbClr val="FBAE40"/>
          </p15:clr>
        </p15:guide>
        <p15:guide id="2" pos="3120">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21"/>
          <p:cNvPicPr preferRelativeResize="0"/>
          <p:nvPr/>
        </p:nvPicPr>
        <p:blipFill rotWithShape="1">
          <a:blip r:embed="rId1">
            <a:alphaModFix/>
          </a:blip>
          <a:srcRect b="0" l="0" r="0" t="0"/>
          <a:stretch/>
        </p:blipFill>
        <p:spPr>
          <a:xfrm>
            <a:off x="0" y="0"/>
            <a:ext cx="9906000" cy="6858000"/>
          </a:xfrm>
          <a:prstGeom prst="rect">
            <a:avLst/>
          </a:prstGeom>
          <a:noFill/>
          <a:ln>
            <a:noFill/>
          </a:ln>
        </p:spPr>
      </p:pic>
      <p:sp>
        <p:nvSpPr>
          <p:cNvPr id="11" name="Google Shape;11;p21"/>
          <p:cNvSpPr txBox="1"/>
          <p:nvPr/>
        </p:nvSpPr>
        <p:spPr>
          <a:xfrm>
            <a:off x="6279148" y="78533"/>
            <a:ext cx="3626852"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ko-KR" sz="1200" u="none" cap="none" strike="noStrike">
                <a:solidFill>
                  <a:schemeClr val="lt1"/>
                </a:solidFill>
                <a:latin typeface="Arial"/>
                <a:ea typeface="Arial"/>
                <a:cs typeface="Arial"/>
                <a:sym typeface="Arial"/>
              </a:rPr>
              <a:t>인공지능개발 양성과정_딥러닝 산출물</a:t>
            </a:r>
            <a:endParaRPr b="0" i="0" sz="1200" u="none" cap="none" strike="noStrike">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1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4.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9.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8.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3.png"/><Relationship Id="rId4" Type="http://schemas.openxmlformats.org/officeDocument/2006/relationships/image" Target="../media/image26.png"/><Relationship Id="rId5"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0.png"/><Relationship Id="rId13" Type="http://schemas.openxmlformats.org/officeDocument/2006/relationships/image" Target="../media/image12.png"/><Relationship Id="rId12"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7.png"/><Relationship Id="rId9"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15.png"/><Relationship Id="rId7" Type="http://schemas.openxmlformats.org/officeDocument/2006/relationships/image" Target="../media/image1.png"/><Relationship Id="rId8"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 name="Shape 20"/>
        <p:cNvGrpSpPr/>
        <p:nvPr/>
      </p:nvGrpSpPr>
      <p:grpSpPr>
        <a:xfrm>
          <a:off x="0" y="0"/>
          <a:ext cx="0" cy="0"/>
          <a:chOff x="0" y="0"/>
          <a:chExt cx="0" cy="0"/>
        </a:xfrm>
      </p:grpSpPr>
      <p:pic>
        <p:nvPicPr>
          <p:cNvPr descr="D:\디비비전_ 작업\작업물_work\제안서\종로구시설관리공단\가로제안서표지.jpg" id="21" name="Google Shape;21;p1"/>
          <p:cNvPicPr preferRelativeResize="0"/>
          <p:nvPr/>
        </p:nvPicPr>
        <p:blipFill rotWithShape="1">
          <a:blip r:embed="rId3">
            <a:alphaModFix/>
          </a:blip>
          <a:srcRect b="0" l="0" r="0" t="0"/>
          <a:stretch/>
        </p:blipFill>
        <p:spPr>
          <a:xfrm>
            <a:off x="0" y="-49583"/>
            <a:ext cx="9918000" cy="6892594"/>
          </a:xfrm>
          <a:prstGeom prst="rect">
            <a:avLst/>
          </a:prstGeom>
          <a:noFill/>
          <a:ln>
            <a:noFill/>
          </a:ln>
        </p:spPr>
      </p:pic>
      <p:grpSp>
        <p:nvGrpSpPr>
          <p:cNvPr id="22" name="Google Shape;22;p1"/>
          <p:cNvGrpSpPr/>
          <p:nvPr/>
        </p:nvGrpSpPr>
        <p:grpSpPr>
          <a:xfrm flipH="1" rot="10800000">
            <a:off x="848544" y="1556791"/>
            <a:ext cx="5760640" cy="79109"/>
            <a:chOff x="632984" y="2060847"/>
            <a:chExt cx="4176000" cy="45720"/>
          </a:xfrm>
        </p:grpSpPr>
        <p:sp>
          <p:nvSpPr>
            <p:cNvPr id="23" name="Google Shape;23;p1"/>
            <p:cNvSpPr/>
            <p:nvPr/>
          </p:nvSpPr>
          <p:spPr>
            <a:xfrm>
              <a:off x="632984" y="2060848"/>
              <a:ext cx="4176000" cy="45719"/>
            </a:xfrm>
            <a:prstGeom prst="rect">
              <a:avLst/>
            </a:prstGeom>
            <a:solidFill>
              <a:srgbClr val="71BE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24" name="Google Shape;24;p1"/>
            <p:cNvSpPr/>
            <p:nvPr/>
          </p:nvSpPr>
          <p:spPr>
            <a:xfrm>
              <a:off x="1910984" y="2060847"/>
              <a:ext cx="1620000" cy="45719"/>
            </a:xfrm>
            <a:prstGeom prst="rect">
              <a:avLst/>
            </a:prstGeom>
            <a:solidFill>
              <a:srgbClr val="E8C90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grpSp>
      <p:sp>
        <p:nvSpPr>
          <p:cNvPr id="25" name="Google Shape;25;p1"/>
          <p:cNvSpPr txBox="1"/>
          <p:nvPr/>
        </p:nvSpPr>
        <p:spPr>
          <a:xfrm>
            <a:off x="757486" y="1763291"/>
            <a:ext cx="6144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600">
                <a:solidFill>
                  <a:schemeClr val="dk1"/>
                </a:solidFill>
              </a:rPr>
              <a:t>흡연</a:t>
            </a:r>
            <a:r>
              <a:rPr b="0" i="0" lang="ko-KR" sz="3600" u="none" cap="none" strike="noStrike">
                <a:solidFill>
                  <a:schemeClr val="dk1"/>
                </a:solidFill>
                <a:latin typeface="Arial"/>
                <a:ea typeface="Arial"/>
                <a:cs typeface="Arial"/>
                <a:sym typeface="Arial"/>
              </a:rPr>
              <a:t> 예측모델 개발 및 시각화</a:t>
            </a:r>
            <a:endParaRPr b="0" i="0" sz="3600" u="none" cap="none" strike="noStrike">
              <a:solidFill>
                <a:schemeClr val="dk1"/>
              </a:solidFill>
              <a:latin typeface="Arial"/>
              <a:ea typeface="Arial"/>
              <a:cs typeface="Arial"/>
              <a:sym typeface="Arial"/>
            </a:endParaRPr>
          </a:p>
        </p:txBody>
      </p:sp>
      <p:sp>
        <p:nvSpPr>
          <p:cNvPr id="26" name="Google Shape;26;p1"/>
          <p:cNvSpPr txBox="1"/>
          <p:nvPr/>
        </p:nvSpPr>
        <p:spPr>
          <a:xfrm>
            <a:off x="848544" y="4172912"/>
            <a:ext cx="1689444"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ko-KR" sz="1800" u="none" cap="none" strike="noStrike">
                <a:solidFill>
                  <a:srgbClr val="262626"/>
                </a:solidFill>
                <a:latin typeface="Arial"/>
                <a:ea typeface="Arial"/>
                <a:cs typeface="Arial"/>
                <a:sym typeface="Arial"/>
              </a:rPr>
              <a:t>작성자 :</a:t>
            </a:r>
            <a:r>
              <a:rPr lang="ko-KR" sz="1800">
                <a:solidFill>
                  <a:srgbClr val="262626"/>
                </a:solidFill>
              </a:rPr>
              <a:t> 이성훈</a:t>
            </a:r>
            <a:endParaRPr sz="1800">
              <a:solidFill>
                <a:schemeClr val="dk1"/>
              </a:solidFill>
              <a:latin typeface="Arial"/>
              <a:ea typeface="Arial"/>
              <a:cs typeface="Arial"/>
              <a:sym typeface="Arial"/>
            </a:endParaRPr>
          </a:p>
        </p:txBody>
      </p:sp>
      <p:sp>
        <p:nvSpPr>
          <p:cNvPr id="27" name="Google Shape;27;p1"/>
          <p:cNvSpPr txBox="1"/>
          <p:nvPr/>
        </p:nvSpPr>
        <p:spPr>
          <a:xfrm>
            <a:off x="7102607" y="19277"/>
            <a:ext cx="2548639"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ko-KR" sz="1600">
                <a:solidFill>
                  <a:srgbClr val="262626"/>
                </a:solidFill>
                <a:latin typeface="Arial"/>
                <a:ea typeface="Arial"/>
                <a:cs typeface="Arial"/>
                <a:sym typeface="Arial"/>
              </a:rPr>
              <a:t>인공지능개발 양성과정</a:t>
            </a:r>
            <a:endParaRPr sz="1600">
              <a:solidFill>
                <a:schemeClr val="dk1"/>
              </a:solidFill>
              <a:latin typeface="Arial"/>
              <a:ea typeface="Arial"/>
              <a:cs typeface="Arial"/>
              <a:sym typeface="Arial"/>
            </a:endParaRPr>
          </a:p>
        </p:txBody>
      </p:sp>
      <p:sp>
        <p:nvSpPr>
          <p:cNvPr id="28" name="Google Shape;28;p1"/>
          <p:cNvSpPr/>
          <p:nvPr/>
        </p:nvSpPr>
        <p:spPr>
          <a:xfrm>
            <a:off x="6277926" y="3861731"/>
            <a:ext cx="1153885" cy="1153885"/>
          </a:xfrm>
          <a:prstGeom prst="ellipse">
            <a:avLst/>
          </a:prstGeom>
          <a:solidFill>
            <a:srgbClr val="E2EAEC"/>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800"/>
              <a:buFont typeface="Arial"/>
              <a:buNone/>
            </a:pPr>
            <a:r>
              <a:rPr b="0" i="0" lang="ko-KR" sz="1800" u="none" cap="none" strike="noStrike">
                <a:solidFill>
                  <a:schemeClr val="dk1"/>
                </a:solidFill>
                <a:latin typeface="Arial"/>
                <a:ea typeface="Arial"/>
                <a:cs typeface="Arial"/>
                <a:sym typeface="Arial"/>
              </a:rPr>
              <a:t>AI</a:t>
            </a:r>
            <a:br>
              <a:rPr b="0" i="0" lang="ko-KR" sz="1800" u="none" cap="none" strike="noStrike">
                <a:solidFill>
                  <a:schemeClr val="dk1"/>
                </a:solidFill>
                <a:latin typeface="Arial"/>
                <a:ea typeface="Arial"/>
                <a:cs typeface="Arial"/>
                <a:sym typeface="Arial"/>
              </a:rPr>
            </a:br>
            <a:r>
              <a:rPr b="0" i="0" lang="ko-KR" sz="1800" u="none" cap="none" strike="noStrike">
                <a:solidFill>
                  <a:schemeClr val="dk1"/>
                </a:solidFill>
                <a:latin typeface="Arial"/>
                <a:ea typeface="Arial"/>
                <a:cs typeface="Arial"/>
                <a:sym typeface="Arial"/>
              </a:rPr>
              <a:t>Project</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3b4d0b79dcc_0_49"/>
          <p:cNvSpPr txBox="1"/>
          <p:nvPr/>
        </p:nvSpPr>
        <p:spPr>
          <a:xfrm>
            <a:off x="272475" y="180125"/>
            <a:ext cx="55056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ko-KR" sz="2000">
                <a:solidFill>
                  <a:schemeClr val="dk1"/>
                </a:solidFill>
              </a:rPr>
              <a:t>4. 주요 결과물 – 데이터 학습 및 모델정의</a:t>
            </a:r>
            <a:endParaRPr sz="2000">
              <a:solidFill>
                <a:schemeClr val="dk1"/>
              </a:solidFill>
            </a:endParaRPr>
          </a:p>
        </p:txBody>
      </p:sp>
      <p:sp>
        <p:nvSpPr>
          <p:cNvPr id="151" name="Google Shape;151;g3b4d0b79dcc_0_49"/>
          <p:cNvSpPr/>
          <p:nvPr/>
        </p:nvSpPr>
        <p:spPr>
          <a:xfrm>
            <a:off x="417123" y="950176"/>
            <a:ext cx="4087200" cy="533400"/>
          </a:xfrm>
          <a:prstGeom prst="roundRect">
            <a:avLst>
              <a:gd fmla="val 50000" name="adj"/>
            </a:avLst>
          </a:prstGeom>
          <a:solidFill>
            <a:srgbClr val="00509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lang="ko-KR" sz="1800">
                <a:solidFill>
                  <a:srgbClr val="FFFFFF"/>
                </a:solidFill>
              </a:rPr>
              <a:t>데이터 수집 및 전처리</a:t>
            </a:r>
            <a:endParaRPr b="0" i="0" sz="1800" u="none" cap="none" strike="noStrike">
              <a:solidFill>
                <a:srgbClr val="FFFFFF"/>
              </a:solidFill>
              <a:latin typeface="Arial"/>
              <a:ea typeface="Arial"/>
              <a:cs typeface="Arial"/>
              <a:sym typeface="Arial"/>
            </a:endParaRPr>
          </a:p>
        </p:txBody>
      </p:sp>
      <p:sp>
        <p:nvSpPr>
          <p:cNvPr id="152" name="Google Shape;152;g3b4d0b79dcc_0_49"/>
          <p:cNvSpPr txBox="1"/>
          <p:nvPr/>
        </p:nvSpPr>
        <p:spPr>
          <a:xfrm>
            <a:off x="417125" y="1686438"/>
            <a:ext cx="3717300" cy="246300"/>
          </a:xfrm>
          <a:prstGeom prst="rect">
            <a:avLst/>
          </a:prstGeom>
          <a:noFill/>
          <a:ln>
            <a:noFill/>
          </a:ln>
        </p:spPr>
        <p:txBody>
          <a:bodyPr anchorCtr="0" anchor="ctr" bIns="0" lIns="0" spcFirstLastPara="1" rIns="0" wrap="square" tIns="0">
            <a:spAutoFit/>
          </a:bodyPr>
          <a:lstStyle/>
          <a:p>
            <a:pPr indent="-330200" lvl="0" marL="457200" marR="0" rtl="0" algn="l">
              <a:lnSpc>
                <a:spcPct val="150000"/>
              </a:lnSpc>
              <a:spcBef>
                <a:spcPts val="0"/>
              </a:spcBef>
              <a:spcAft>
                <a:spcPts val="0"/>
              </a:spcAft>
              <a:buClr>
                <a:srgbClr val="0C0C0C"/>
              </a:buClr>
              <a:buSzPts val="1600"/>
              <a:buChar char="●"/>
            </a:pPr>
            <a:r>
              <a:rPr b="1" lang="ko-KR" sz="1600">
                <a:solidFill>
                  <a:srgbClr val="0C0C0C"/>
                </a:solidFill>
              </a:rPr>
              <a:t>손상된 이미지 확인 및 삭제, 결과</a:t>
            </a:r>
            <a:endParaRPr sz="1100">
              <a:solidFill>
                <a:srgbClr val="0C0C0C"/>
              </a:solidFill>
            </a:endParaRPr>
          </a:p>
        </p:txBody>
      </p:sp>
      <p:pic>
        <p:nvPicPr>
          <p:cNvPr id="153" name="Google Shape;153;g3b4d0b79dcc_0_49" title="스크린샷 2026-01-06 오전 11.20.55.png"/>
          <p:cNvPicPr preferRelativeResize="0"/>
          <p:nvPr/>
        </p:nvPicPr>
        <p:blipFill>
          <a:blip r:embed="rId3">
            <a:alphaModFix/>
          </a:blip>
          <a:stretch>
            <a:fillRect/>
          </a:stretch>
        </p:blipFill>
        <p:spPr>
          <a:xfrm>
            <a:off x="417125" y="2135623"/>
            <a:ext cx="5505601" cy="3777297"/>
          </a:xfrm>
          <a:prstGeom prst="rect">
            <a:avLst/>
          </a:prstGeom>
          <a:noFill/>
          <a:ln>
            <a:noFill/>
          </a:ln>
        </p:spPr>
      </p:pic>
      <p:pic>
        <p:nvPicPr>
          <p:cNvPr id="154" name="Google Shape;154;g3b4d0b79dcc_0_49" title="스크린샷 2026-01-06 오전 11.24.55.png"/>
          <p:cNvPicPr preferRelativeResize="0"/>
          <p:nvPr/>
        </p:nvPicPr>
        <p:blipFill>
          <a:blip r:embed="rId4">
            <a:alphaModFix/>
          </a:blip>
          <a:stretch>
            <a:fillRect/>
          </a:stretch>
        </p:blipFill>
        <p:spPr>
          <a:xfrm>
            <a:off x="6101475" y="2135625"/>
            <a:ext cx="2602475" cy="1495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3b4d0b79dcc_0_166"/>
          <p:cNvSpPr txBox="1"/>
          <p:nvPr/>
        </p:nvSpPr>
        <p:spPr>
          <a:xfrm>
            <a:off x="272475" y="180125"/>
            <a:ext cx="55056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ko-KR" sz="2000">
                <a:solidFill>
                  <a:schemeClr val="dk1"/>
                </a:solidFill>
              </a:rPr>
              <a:t>4. 주요 결과물 – 데이터 학습 및 모델정의</a:t>
            </a:r>
            <a:endParaRPr sz="2000">
              <a:solidFill>
                <a:schemeClr val="dk1"/>
              </a:solidFill>
            </a:endParaRPr>
          </a:p>
        </p:txBody>
      </p:sp>
      <p:sp>
        <p:nvSpPr>
          <p:cNvPr id="160" name="Google Shape;160;g3b4d0b79dcc_0_166"/>
          <p:cNvSpPr/>
          <p:nvPr/>
        </p:nvSpPr>
        <p:spPr>
          <a:xfrm>
            <a:off x="417123" y="950176"/>
            <a:ext cx="4087200" cy="533400"/>
          </a:xfrm>
          <a:prstGeom prst="roundRect">
            <a:avLst>
              <a:gd fmla="val 50000" name="adj"/>
            </a:avLst>
          </a:prstGeom>
          <a:solidFill>
            <a:srgbClr val="00509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lang="ko-KR" sz="1800">
                <a:solidFill>
                  <a:srgbClr val="FFFFFF"/>
                </a:solidFill>
              </a:rPr>
              <a:t>데이터 수집 및 전처리</a:t>
            </a:r>
            <a:endParaRPr b="0" i="0" sz="1800" u="none" cap="none" strike="noStrike">
              <a:solidFill>
                <a:srgbClr val="FFFFFF"/>
              </a:solidFill>
              <a:latin typeface="Arial"/>
              <a:ea typeface="Arial"/>
              <a:cs typeface="Arial"/>
              <a:sym typeface="Arial"/>
            </a:endParaRPr>
          </a:p>
        </p:txBody>
      </p:sp>
      <p:sp>
        <p:nvSpPr>
          <p:cNvPr id="161" name="Google Shape;161;g3b4d0b79dcc_0_166"/>
          <p:cNvSpPr txBox="1"/>
          <p:nvPr/>
        </p:nvSpPr>
        <p:spPr>
          <a:xfrm>
            <a:off x="417125" y="1686438"/>
            <a:ext cx="3717300" cy="246300"/>
          </a:xfrm>
          <a:prstGeom prst="rect">
            <a:avLst/>
          </a:prstGeom>
          <a:noFill/>
          <a:ln>
            <a:noFill/>
          </a:ln>
        </p:spPr>
        <p:txBody>
          <a:bodyPr anchorCtr="0" anchor="ctr" bIns="0" lIns="0" spcFirstLastPara="1" rIns="0" wrap="square" tIns="0">
            <a:spAutoFit/>
          </a:bodyPr>
          <a:lstStyle/>
          <a:p>
            <a:pPr indent="-330200" lvl="0" marL="457200" marR="0" rtl="0" algn="l">
              <a:lnSpc>
                <a:spcPct val="150000"/>
              </a:lnSpc>
              <a:spcBef>
                <a:spcPts val="0"/>
              </a:spcBef>
              <a:spcAft>
                <a:spcPts val="0"/>
              </a:spcAft>
              <a:buClr>
                <a:srgbClr val="0C0C0C"/>
              </a:buClr>
              <a:buSzPts val="1600"/>
              <a:buChar char="●"/>
            </a:pPr>
            <a:r>
              <a:rPr b="1" lang="ko-KR" sz="1600">
                <a:solidFill>
                  <a:srgbClr val="0C0C0C"/>
                </a:solidFill>
              </a:rPr>
              <a:t>데이터 분할 및 CNN 모델 구조, 컴파일</a:t>
            </a:r>
            <a:endParaRPr sz="1100">
              <a:solidFill>
                <a:srgbClr val="0C0C0C"/>
              </a:solidFill>
            </a:endParaRPr>
          </a:p>
        </p:txBody>
      </p:sp>
      <p:pic>
        <p:nvPicPr>
          <p:cNvPr id="162" name="Google Shape;162;g3b4d0b79dcc_0_166" title="스크린샷 2026-01-06 오전 11.31.41.png"/>
          <p:cNvPicPr preferRelativeResize="0"/>
          <p:nvPr/>
        </p:nvPicPr>
        <p:blipFill rotWithShape="1">
          <a:blip r:embed="rId3">
            <a:alphaModFix/>
          </a:blip>
          <a:srcRect b="17293" l="0" r="17293" t="0"/>
          <a:stretch/>
        </p:blipFill>
        <p:spPr>
          <a:xfrm>
            <a:off x="882550" y="2135628"/>
            <a:ext cx="4644850" cy="3291125"/>
          </a:xfrm>
          <a:prstGeom prst="rect">
            <a:avLst/>
          </a:prstGeom>
          <a:noFill/>
          <a:ln>
            <a:noFill/>
          </a:ln>
        </p:spPr>
      </p:pic>
      <p:sp>
        <p:nvSpPr>
          <p:cNvPr id="163" name="Google Shape;163;g3b4d0b79dcc_0_166"/>
          <p:cNvSpPr txBox="1"/>
          <p:nvPr/>
        </p:nvSpPr>
        <p:spPr>
          <a:xfrm>
            <a:off x="5688775" y="2135625"/>
            <a:ext cx="3855000" cy="2963100"/>
          </a:xfrm>
          <a:prstGeom prst="rect">
            <a:avLst/>
          </a:prstGeom>
          <a:noFill/>
          <a:ln>
            <a:noFill/>
          </a:ln>
        </p:spPr>
        <p:txBody>
          <a:bodyPr anchorCtr="0" anchor="ctr" bIns="0" lIns="0" spcFirstLastPara="1" rIns="0" wrap="square" tIns="0">
            <a:spAutoFit/>
          </a:bodyPr>
          <a:lstStyle/>
          <a:p>
            <a:pPr indent="-298450" lvl="0" marL="457200" marR="0" rtl="0" algn="l">
              <a:lnSpc>
                <a:spcPct val="150000"/>
              </a:lnSpc>
              <a:spcBef>
                <a:spcPts val="0"/>
              </a:spcBef>
              <a:spcAft>
                <a:spcPts val="0"/>
              </a:spcAft>
              <a:buClr>
                <a:srgbClr val="0C0C0C"/>
              </a:buClr>
              <a:buSzPts val="1100"/>
              <a:buChar char="❏"/>
            </a:pPr>
            <a:r>
              <a:rPr lang="ko-KR" sz="1100">
                <a:solidFill>
                  <a:srgbClr val="0C0C0C"/>
                </a:solidFill>
              </a:rPr>
              <a:t>Train, Validation, Test 데이터셋 분리 로딩</a:t>
            </a:r>
            <a:br>
              <a:rPr lang="ko-KR" sz="1100">
                <a:solidFill>
                  <a:srgbClr val="0C0C0C"/>
                </a:solidFill>
              </a:rPr>
            </a:br>
            <a:endParaRPr sz="1100">
              <a:solidFill>
                <a:srgbClr val="0C0C0C"/>
              </a:solidFill>
            </a:endParaRPr>
          </a:p>
          <a:p>
            <a:pPr indent="-298450" lvl="0" marL="457200" marR="0" rtl="0" algn="l">
              <a:lnSpc>
                <a:spcPct val="150000"/>
              </a:lnSpc>
              <a:spcBef>
                <a:spcPts val="0"/>
              </a:spcBef>
              <a:spcAft>
                <a:spcPts val="0"/>
              </a:spcAft>
              <a:buClr>
                <a:srgbClr val="0C0C0C"/>
              </a:buClr>
              <a:buSzPts val="1100"/>
              <a:buChar char="❏"/>
            </a:pPr>
            <a:r>
              <a:rPr lang="ko-KR" sz="1100">
                <a:solidFill>
                  <a:srgbClr val="0C0C0C"/>
                </a:solidFill>
              </a:rPr>
              <a:t>이미지 크기 244 * 244로 통일하여 모델 입력 형식에 맞게 전처리</a:t>
            </a:r>
            <a:br>
              <a:rPr lang="ko-KR" sz="1100">
                <a:solidFill>
                  <a:srgbClr val="0C0C0C"/>
                </a:solidFill>
              </a:rPr>
            </a:br>
            <a:endParaRPr sz="1100">
              <a:solidFill>
                <a:srgbClr val="0C0C0C"/>
              </a:solidFill>
            </a:endParaRPr>
          </a:p>
          <a:p>
            <a:pPr indent="-298450" lvl="0" marL="457200" marR="0" rtl="0" algn="l">
              <a:lnSpc>
                <a:spcPct val="150000"/>
              </a:lnSpc>
              <a:spcBef>
                <a:spcPts val="0"/>
              </a:spcBef>
              <a:spcAft>
                <a:spcPts val="0"/>
              </a:spcAft>
              <a:buClr>
                <a:srgbClr val="0C0C0C"/>
              </a:buClr>
              <a:buSzPts val="1100"/>
              <a:buChar char="❏"/>
            </a:pPr>
            <a:r>
              <a:rPr lang="ko-KR" sz="1100">
                <a:solidFill>
                  <a:srgbClr val="0C0C0C"/>
                </a:solidFill>
              </a:rPr>
              <a:t>이진 분류를 위한 라벨링( 0 : 비흡연, 1 : 흡연)</a:t>
            </a:r>
            <a:br>
              <a:rPr lang="ko-KR" sz="1100">
                <a:solidFill>
                  <a:srgbClr val="0C0C0C"/>
                </a:solidFill>
              </a:rPr>
            </a:br>
            <a:endParaRPr sz="1100">
              <a:solidFill>
                <a:srgbClr val="0C0C0C"/>
              </a:solidFill>
            </a:endParaRPr>
          </a:p>
          <a:p>
            <a:pPr indent="-298450" lvl="0" marL="457200" marR="0" rtl="0" algn="l">
              <a:lnSpc>
                <a:spcPct val="150000"/>
              </a:lnSpc>
              <a:spcBef>
                <a:spcPts val="0"/>
              </a:spcBef>
              <a:spcAft>
                <a:spcPts val="0"/>
              </a:spcAft>
              <a:buClr>
                <a:srgbClr val="0C0C0C"/>
              </a:buClr>
              <a:buSzPts val="1100"/>
              <a:buChar char="❏"/>
            </a:pPr>
            <a:r>
              <a:rPr lang="ko-KR" sz="1100">
                <a:solidFill>
                  <a:srgbClr val="0C0C0C"/>
                </a:solidFill>
              </a:rPr>
              <a:t>훈련 데이터에 Shuffle 적용으로 학습 편향 방지</a:t>
            </a:r>
            <a:br>
              <a:rPr lang="ko-KR" sz="1100">
                <a:solidFill>
                  <a:srgbClr val="0C0C0C"/>
                </a:solidFill>
              </a:rPr>
            </a:br>
            <a:endParaRPr sz="1100">
              <a:solidFill>
                <a:srgbClr val="0C0C0C"/>
              </a:solidFill>
            </a:endParaRPr>
          </a:p>
          <a:p>
            <a:pPr indent="-298450" lvl="0" marL="457200" marR="0" rtl="0" algn="l">
              <a:lnSpc>
                <a:spcPct val="150000"/>
              </a:lnSpc>
              <a:spcBef>
                <a:spcPts val="0"/>
              </a:spcBef>
              <a:spcAft>
                <a:spcPts val="0"/>
              </a:spcAft>
              <a:buClr>
                <a:srgbClr val="0C0C0C"/>
              </a:buClr>
              <a:buSzPts val="1100"/>
              <a:buChar char="❏"/>
            </a:pPr>
            <a:r>
              <a:rPr lang="ko-KR" sz="1100">
                <a:solidFill>
                  <a:srgbClr val="0C0C0C"/>
                </a:solidFill>
              </a:rPr>
              <a:t>Prefetch를 통한 데이터 로딩 병렬화 속도 최적화</a:t>
            </a:r>
            <a:br>
              <a:rPr lang="ko-KR" sz="1100">
                <a:solidFill>
                  <a:srgbClr val="0C0C0C"/>
                </a:solidFill>
              </a:rPr>
            </a:br>
            <a:endParaRPr sz="1100">
              <a:solidFill>
                <a:srgbClr val="0C0C0C"/>
              </a:solidFill>
            </a:endParaRPr>
          </a:p>
          <a:p>
            <a:pPr indent="-298450" lvl="0" marL="457200" marR="0" rtl="0" algn="l">
              <a:lnSpc>
                <a:spcPct val="150000"/>
              </a:lnSpc>
              <a:spcBef>
                <a:spcPts val="0"/>
              </a:spcBef>
              <a:spcAft>
                <a:spcPts val="0"/>
              </a:spcAft>
              <a:buClr>
                <a:srgbClr val="0C0C0C"/>
              </a:buClr>
              <a:buSzPts val="1100"/>
              <a:buChar char="❏"/>
            </a:pPr>
            <a:r>
              <a:rPr lang="ko-KR" sz="1100">
                <a:solidFill>
                  <a:srgbClr val="0C0C0C"/>
                </a:solidFill>
              </a:rPr>
              <a:t>배치 사이즈 32로 설정하여 메모리 효율성 확보</a:t>
            </a:r>
            <a:endParaRPr sz="1100">
              <a:solidFill>
                <a:srgbClr val="0C0C0C"/>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3b4d0b79dcc_0_177"/>
          <p:cNvSpPr txBox="1"/>
          <p:nvPr/>
        </p:nvSpPr>
        <p:spPr>
          <a:xfrm>
            <a:off x="272475" y="180125"/>
            <a:ext cx="55056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ko-KR" sz="2000">
                <a:solidFill>
                  <a:schemeClr val="dk1"/>
                </a:solidFill>
              </a:rPr>
              <a:t>4. 주요 결과물 – 데이터 학습 및 모델정의</a:t>
            </a:r>
            <a:endParaRPr sz="2000">
              <a:solidFill>
                <a:schemeClr val="dk1"/>
              </a:solidFill>
            </a:endParaRPr>
          </a:p>
        </p:txBody>
      </p:sp>
      <p:sp>
        <p:nvSpPr>
          <p:cNvPr id="169" name="Google Shape;169;g3b4d0b79dcc_0_177"/>
          <p:cNvSpPr/>
          <p:nvPr/>
        </p:nvSpPr>
        <p:spPr>
          <a:xfrm>
            <a:off x="417123" y="950176"/>
            <a:ext cx="4087200" cy="533400"/>
          </a:xfrm>
          <a:prstGeom prst="roundRect">
            <a:avLst>
              <a:gd fmla="val 50000" name="adj"/>
            </a:avLst>
          </a:prstGeom>
          <a:solidFill>
            <a:srgbClr val="00509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lang="ko-KR" sz="1800">
                <a:solidFill>
                  <a:srgbClr val="FFFFFF"/>
                </a:solidFill>
              </a:rPr>
              <a:t>데이터 수집 및 전처리</a:t>
            </a:r>
            <a:endParaRPr b="0" i="0" sz="1800" u="none" cap="none" strike="noStrike">
              <a:solidFill>
                <a:srgbClr val="FFFFFF"/>
              </a:solidFill>
              <a:latin typeface="Arial"/>
              <a:ea typeface="Arial"/>
              <a:cs typeface="Arial"/>
              <a:sym typeface="Arial"/>
            </a:endParaRPr>
          </a:p>
        </p:txBody>
      </p:sp>
      <p:sp>
        <p:nvSpPr>
          <p:cNvPr id="170" name="Google Shape;170;g3b4d0b79dcc_0_177"/>
          <p:cNvSpPr txBox="1"/>
          <p:nvPr/>
        </p:nvSpPr>
        <p:spPr>
          <a:xfrm>
            <a:off x="417125" y="1686438"/>
            <a:ext cx="3717300" cy="246300"/>
          </a:xfrm>
          <a:prstGeom prst="rect">
            <a:avLst/>
          </a:prstGeom>
          <a:noFill/>
          <a:ln>
            <a:noFill/>
          </a:ln>
        </p:spPr>
        <p:txBody>
          <a:bodyPr anchorCtr="0" anchor="ctr" bIns="0" lIns="0" spcFirstLastPara="1" rIns="0" wrap="square" tIns="0">
            <a:spAutoFit/>
          </a:bodyPr>
          <a:lstStyle/>
          <a:p>
            <a:pPr indent="-330200" lvl="0" marL="457200" marR="0" rtl="0" algn="l">
              <a:lnSpc>
                <a:spcPct val="150000"/>
              </a:lnSpc>
              <a:spcBef>
                <a:spcPts val="0"/>
              </a:spcBef>
              <a:spcAft>
                <a:spcPts val="0"/>
              </a:spcAft>
              <a:buClr>
                <a:srgbClr val="0C0C0C"/>
              </a:buClr>
              <a:buSzPts val="1600"/>
              <a:buChar char="●"/>
            </a:pPr>
            <a:r>
              <a:rPr b="1" lang="ko-KR" sz="1600">
                <a:solidFill>
                  <a:srgbClr val="0C0C0C"/>
                </a:solidFill>
              </a:rPr>
              <a:t>데이터 분할 및 CNN 모델 구조, 컴파일</a:t>
            </a:r>
            <a:endParaRPr sz="1100">
              <a:solidFill>
                <a:srgbClr val="0C0C0C"/>
              </a:solidFill>
            </a:endParaRPr>
          </a:p>
        </p:txBody>
      </p:sp>
      <p:sp>
        <p:nvSpPr>
          <p:cNvPr id="171" name="Google Shape;171;g3b4d0b79dcc_0_177"/>
          <p:cNvSpPr txBox="1"/>
          <p:nvPr/>
        </p:nvSpPr>
        <p:spPr>
          <a:xfrm>
            <a:off x="417125" y="2076950"/>
            <a:ext cx="7158300" cy="169200"/>
          </a:xfrm>
          <a:prstGeom prst="rect">
            <a:avLst/>
          </a:prstGeom>
          <a:noFill/>
          <a:ln>
            <a:noFill/>
          </a:ln>
        </p:spPr>
        <p:txBody>
          <a:bodyPr anchorCtr="0" anchor="ctr" bIns="0" lIns="0" spcFirstLastPara="1" rIns="0" wrap="square" tIns="0">
            <a:spAutoFit/>
          </a:bodyPr>
          <a:lstStyle/>
          <a:p>
            <a:pPr indent="-298450" lvl="0" marL="457200" marR="0" rtl="0" algn="l">
              <a:lnSpc>
                <a:spcPct val="150000"/>
              </a:lnSpc>
              <a:spcBef>
                <a:spcPts val="0"/>
              </a:spcBef>
              <a:spcAft>
                <a:spcPts val="0"/>
              </a:spcAft>
              <a:buClr>
                <a:srgbClr val="0C0C0C"/>
              </a:buClr>
              <a:buSzPts val="1100"/>
              <a:buChar char="❏"/>
            </a:pPr>
            <a:r>
              <a:rPr lang="ko-KR" sz="1100">
                <a:solidFill>
                  <a:srgbClr val="0C0C0C"/>
                </a:solidFill>
              </a:rPr>
              <a:t>세 단계의 합성곱 - 풀링 블록과 BatchNormalization, Dropout, Dense레이어로 구성된 CNN 기반 이진 분류 모델</a:t>
            </a:r>
            <a:endParaRPr sz="1100">
              <a:solidFill>
                <a:srgbClr val="0C0C0C"/>
              </a:solidFill>
            </a:endParaRPr>
          </a:p>
        </p:txBody>
      </p:sp>
      <p:pic>
        <p:nvPicPr>
          <p:cNvPr id="172" name="Google Shape;172;g3b4d0b79dcc_0_177" title="스크린샷 2026-01-06 오후 12.35.03.png"/>
          <p:cNvPicPr preferRelativeResize="0"/>
          <p:nvPr/>
        </p:nvPicPr>
        <p:blipFill>
          <a:blip r:embed="rId3">
            <a:alphaModFix/>
          </a:blip>
          <a:stretch>
            <a:fillRect/>
          </a:stretch>
        </p:blipFill>
        <p:spPr>
          <a:xfrm>
            <a:off x="697990" y="2467450"/>
            <a:ext cx="8510022" cy="3857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3b4d0b79dcc_0_186"/>
          <p:cNvSpPr txBox="1"/>
          <p:nvPr/>
        </p:nvSpPr>
        <p:spPr>
          <a:xfrm>
            <a:off x="272475" y="180125"/>
            <a:ext cx="55056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ko-KR" sz="2000">
                <a:solidFill>
                  <a:schemeClr val="dk1"/>
                </a:solidFill>
              </a:rPr>
              <a:t>4. 주요 결과물 – 데이터 학습 및 모델정의</a:t>
            </a:r>
            <a:endParaRPr sz="2000">
              <a:solidFill>
                <a:schemeClr val="dk1"/>
              </a:solidFill>
            </a:endParaRPr>
          </a:p>
        </p:txBody>
      </p:sp>
      <p:sp>
        <p:nvSpPr>
          <p:cNvPr id="178" name="Google Shape;178;g3b4d0b79dcc_0_186"/>
          <p:cNvSpPr/>
          <p:nvPr/>
        </p:nvSpPr>
        <p:spPr>
          <a:xfrm>
            <a:off x="417123" y="950176"/>
            <a:ext cx="4087200" cy="533400"/>
          </a:xfrm>
          <a:prstGeom prst="roundRect">
            <a:avLst>
              <a:gd fmla="val 50000" name="adj"/>
            </a:avLst>
          </a:prstGeom>
          <a:solidFill>
            <a:srgbClr val="00509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lang="ko-KR" sz="1800">
                <a:solidFill>
                  <a:srgbClr val="FFFFFF"/>
                </a:solidFill>
              </a:rPr>
              <a:t>데이터 수집 및 전처리</a:t>
            </a:r>
            <a:endParaRPr b="0" i="0" sz="1800" u="none" cap="none" strike="noStrike">
              <a:solidFill>
                <a:srgbClr val="FFFFFF"/>
              </a:solidFill>
              <a:latin typeface="Arial"/>
              <a:ea typeface="Arial"/>
              <a:cs typeface="Arial"/>
              <a:sym typeface="Arial"/>
            </a:endParaRPr>
          </a:p>
        </p:txBody>
      </p:sp>
      <p:sp>
        <p:nvSpPr>
          <p:cNvPr id="179" name="Google Shape;179;g3b4d0b79dcc_0_186"/>
          <p:cNvSpPr txBox="1"/>
          <p:nvPr/>
        </p:nvSpPr>
        <p:spPr>
          <a:xfrm>
            <a:off x="417125" y="1686438"/>
            <a:ext cx="3717300" cy="246300"/>
          </a:xfrm>
          <a:prstGeom prst="rect">
            <a:avLst/>
          </a:prstGeom>
          <a:noFill/>
          <a:ln>
            <a:noFill/>
          </a:ln>
        </p:spPr>
        <p:txBody>
          <a:bodyPr anchorCtr="0" anchor="ctr" bIns="0" lIns="0" spcFirstLastPara="1" rIns="0" wrap="square" tIns="0">
            <a:spAutoFit/>
          </a:bodyPr>
          <a:lstStyle/>
          <a:p>
            <a:pPr indent="-330200" lvl="0" marL="457200" marR="0" rtl="0" algn="l">
              <a:lnSpc>
                <a:spcPct val="150000"/>
              </a:lnSpc>
              <a:spcBef>
                <a:spcPts val="0"/>
              </a:spcBef>
              <a:spcAft>
                <a:spcPts val="0"/>
              </a:spcAft>
              <a:buClr>
                <a:srgbClr val="0C0C0C"/>
              </a:buClr>
              <a:buSzPts val="1600"/>
              <a:buChar char="●"/>
            </a:pPr>
            <a:r>
              <a:rPr b="1" lang="ko-KR" sz="1600">
                <a:solidFill>
                  <a:srgbClr val="0C0C0C"/>
                </a:solidFill>
              </a:rPr>
              <a:t>데이터 분할 및 CNN 모델 구조, 컴파일</a:t>
            </a:r>
            <a:endParaRPr sz="1100">
              <a:solidFill>
                <a:srgbClr val="0C0C0C"/>
              </a:solidFill>
            </a:endParaRPr>
          </a:p>
        </p:txBody>
      </p:sp>
      <p:pic>
        <p:nvPicPr>
          <p:cNvPr id="180" name="Google Shape;180;g3b4d0b79dcc_0_186" title="스크린샷 2026-01-06 오전 11.32.27.png"/>
          <p:cNvPicPr preferRelativeResize="0"/>
          <p:nvPr/>
        </p:nvPicPr>
        <p:blipFill>
          <a:blip r:embed="rId3">
            <a:alphaModFix/>
          </a:blip>
          <a:stretch>
            <a:fillRect/>
          </a:stretch>
        </p:blipFill>
        <p:spPr>
          <a:xfrm>
            <a:off x="826425" y="2811889"/>
            <a:ext cx="7916050" cy="1383075"/>
          </a:xfrm>
          <a:prstGeom prst="rect">
            <a:avLst/>
          </a:prstGeom>
          <a:noFill/>
          <a:ln>
            <a:noFill/>
          </a:ln>
        </p:spPr>
      </p:pic>
      <p:sp>
        <p:nvSpPr>
          <p:cNvPr id="181" name="Google Shape;181;g3b4d0b79dcc_0_186"/>
          <p:cNvSpPr txBox="1"/>
          <p:nvPr/>
        </p:nvSpPr>
        <p:spPr>
          <a:xfrm>
            <a:off x="417125" y="2135625"/>
            <a:ext cx="6347100" cy="423300"/>
          </a:xfrm>
          <a:prstGeom prst="rect">
            <a:avLst/>
          </a:prstGeom>
          <a:noFill/>
          <a:ln>
            <a:noFill/>
          </a:ln>
        </p:spPr>
        <p:txBody>
          <a:bodyPr anchorCtr="0" anchor="ctr" bIns="0" lIns="0" spcFirstLastPara="1" rIns="0" wrap="square" tIns="0">
            <a:spAutoFit/>
          </a:bodyPr>
          <a:lstStyle/>
          <a:p>
            <a:pPr indent="-298450" lvl="0" marL="457200" marR="0" rtl="0" algn="l">
              <a:lnSpc>
                <a:spcPct val="150000"/>
              </a:lnSpc>
              <a:spcBef>
                <a:spcPts val="0"/>
              </a:spcBef>
              <a:spcAft>
                <a:spcPts val="0"/>
              </a:spcAft>
              <a:buClr>
                <a:srgbClr val="0C0C0C"/>
              </a:buClr>
              <a:buSzPts val="1100"/>
              <a:buChar char="❏"/>
            </a:pPr>
            <a:r>
              <a:rPr lang="ko-KR" sz="1100">
                <a:solidFill>
                  <a:srgbClr val="0C0C0C"/>
                </a:solidFill>
              </a:rPr>
              <a:t>adam 알고리즘은 사용하되, 학습 속도를 직접 지정(더 정교하고 안정적으로 최적의 정답에 도달 할 수 있음)</a:t>
            </a:r>
            <a:endParaRPr sz="1100">
              <a:solidFill>
                <a:srgbClr val="0C0C0C"/>
              </a:solidFill>
            </a:endParaRPr>
          </a:p>
          <a:p>
            <a:pPr indent="-298450" lvl="0" marL="457200" marR="0" rtl="0" algn="l">
              <a:lnSpc>
                <a:spcPct val="150000"/>
              </a:lnSpc>
              <a:spcBef>
                <a:spcPts val="0"/>
              </a:spcBef>
              <a:spcAft>
                <a:spcPts val="0"/>
              </a:spcAft>
              <a:buClr>
                <a:srgbClr val="0C0C0C"/>
              </a:buClr>
              <a:buSzPts val="1100"/>
              <a:buChar char="❏"/>
            </a:pPr>
            <a:r>
              <a:rPr lang="ko-KR" sz="1100">
                <a:solidFill>
                  <a:srgbClr val="0C0C0C"/>
                </a:solidFill>
              </a:rPr>
              <a:t>흡연/비흡연 두가지로 분류되므로 binary_crossentropy사용</a:t>
            </a:r>
            <a:endParaRPr sz="1100">
              <a:solidFill>
                <a:srgbClr val="0C0C0C"/>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3b4d0b79dcc_0_91"/>
          <p:cNvSpPr txBox="1"/>
          <p:nvPr/>
        </p:nvSpPr>
        <p:spPr>
          <a:xfrm>
            <a:off x="272475" y="180125"/>
            <a:ext cx="4921500" cy="708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ko-KR" sz="2000">
                <a:solidFill>
                  <a:schemeClr val="dk1"/>
                </a:solidFill>
              </a:rPr>
              <a:t>4. 주요 결과물 – 데이터 학습 및 모델정의</a:t>
            </a:r>
            <a:endParaRPr sz="2000">
              <a:solidFill>
                <a:schemeClr val="dk1"/>
              </a:solidFill>
            </a:endParaRPr>
          </a:p>
          <a:p>
            <a:pPr indent="0" lvl="0" marL="0" marR="0" rtl="0" algn="l">
              <a:spcBef>
                <a:spcPts val="0"/>
              </a:spcBef>
              <a:spcAft>
                <a:spcPts val="0"/>
              </a:spcAft>
              <a:buNone/>
            </a:pPr>
            <a:r>
              <a:t/>
            </a:r>
            <a:endParaRPr sz="2000">
              <a:solidFill>
                <a:schemeClr val="dk1"/>
              </a:solidFill>
            </a:endParaRPr>
          </a:p>
        </p:txBody>
      </p:sp>
      <p:sp>
        <p:nvSpPr>
          <p:cNvPr id="187" name="Google Shape;187;g3b4d0b79dcc_0_91"/>
          <p:cNvSpPr/>
          <p:nvPr/>
        </p:nvSpPr>
        <p:spPr>
          <a:xfrm>
            <a:off x="417123" y="950176"/>
            <a:ext cx="4087200" cy="533400"/>
          </a:xfrm>
          <a:prstGeom prst="roundRect">
            <a:avLst>
              <a:gd fmla="val 50000" name="adj"/>
            </a:avLst>
          </a:prstGeom>
          <a:solidFill>
            <a:srgbClr val="00509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lang="ko-KR" sz="1800">
                <a:solidFill>
                  <a:srgbClr val="FFFFFF"/>
                </a:solidFill>
              </a:rPr>
              <a:t>모델학습 및 시각화</a:t>
            </a:r>
            <a:endParaRPr b="0" i="0" sz="1800" u="none" cap="none" strike="noStrike">
              <a:solidFill>
                <a:srgbClr val="FFFFFF"/>
              </a:solidFill>
              <a:latin typeface="Arial"/>
              <a:ea typeface="Arial"/>
              <a:cs typeface="Arial"/>
              <a:sym typeface="Arial"/>
            </a:endParaRPr>
          </a:p>
        </p:txBody>
      </p:sp>
      <p:sp>
        <p:nvSpPr>
          <p:cNvPr id="188" name="Google Shape;188;g3b4d0b79dcc_0_91"/>
          <p:cNvSpPr txBox="1"/>
          <p:nvPr/>
        </p:nvSpPr>
        <p:spPr>
          <a:xfrm>
            <a:off x="417125" y="1686438"/>
            <a:ext cx="3717300" cy="246300"/>
          </a:xfrm>
          <a:prstGeom prst="rect">
            <a:avLst/>
          </a:prstGeom>
          <a:noFill/>
          <a:ln>
            <a:noFill/>
          </a:ln>
        </p:spPr>
        <p:txBody>
          <a:bodyPr anchorCtr="0" anchor="ctr" bIns="0" lIns="0" spcFirstLastPara="1" rIns="0" wrap="square" tIns="0">
            <a:spAutoFit/>
          </a:bodyPr>
          <a:lstStyle/>
          <a:p>
            <a:pPr indent="-330200" lvl="0" marL="457200" marR="0" rtl="0" algn="l">
              <a:lnSpc>
                <a:spcPct val="150000"/>
              </a:lnSpc>
              <a:spcBef>
                <a:spcPts val="0"/>
              </a:spcBef>
              <a:spcAft>
                <a:spcPts val="0"/>
              </a:spcAft>
              <a:buClr>
                <a:srgbClr val="0C0C0C"/>
              </a:buClr>
              <a:buSzPts val="1600"/>
              <a:buChar char="●"/>
            </a:pPr>
            <a:r>
              <a:rPr b="1" lang="ko-KR" sz="1600">
                <a:solidFill>
                  <a:srgbClr val="0C0C0C"/>
                </a:solidFill>
              </a:rPr>
              <a:t>데이터 분할 및 CNN 모델 구조, 컴파일</a:t>
            </a:r>
            <a:endParaRPr sz="1100">
              <a:solidFill>
                <a:srgbClr val="0C0C0C"/>
              </a:solidFill>
            </a:endParaRPr>
          </a:p>
        </p:txBody>
      </p:sp>
      <p:pic>
        <p:nvPicPr>
          <p:cNvPr id="189" name="Google Shape;189;g3b4d0b79dcc_0_91" title="스크린샷 2026-01-06 오후 1.44.16.png"/>
          <p:cNvPicPr preferRelativeResize="0"/>
          <p:nvPr/>
        </p:nvPicPr>
        <p:blipFill>
          <a:blip r:embed="rId3">
            <a:alphaModFix/>
          </a:blip>
          <a:stretch>
            <a:fillRect/>
          </a:stretch>
        </p:blipFill>
        <p:spPr>
          <a:xfrm>
            <a:off x="5707243" y="1686450"/>
            <a:ext cx="2342276" cy="2087174"/>
          </a:xfrm>
          <a:prstGeom prst="rect">
            <a:avLst/>
          </a:prstGeom>
          <a:noFill/>
          <a:ln>
            <a:noFill/>
          </a:ln>
        </p:spPr>
      </p:pic>
      <p:pic>
        <p:nvPicPr>
          <p:cNvPr id="190" name="Google Shape;190;g3b4d0b79dcc_0_91" title="스크린샷 2026-01-06 오후 1.44.35.png"/>
          <p:cNvPicPr preferRelativeResize="0"/>
          <p:nvPr/>
        </p:nvPicPr>
        <p:blipFill>
          <a:blip r:embed="rId4">
            <a:alphaModFix/>
          </a:blip>
          <a:stretch>
            <a:fillRect/>
          </a:stretch>
        </p:blipFill>
        <p:spPr>
          <a:xfrm>
            <a:off x="5707243" y="3943925"/>
            <a:ext cx="2242286" cy="2087175"/>
          </a:xfrm>
          <a:prstGeom prst="rect">
            <a:avLst/>
          </a:prstGeom>
          <a:noFill/>
          <a:ln>
            <a:noFill/>
          </a:ln>
        </p:spPr>
      </p:pic>
      <p:sp>
        <p:nvSpPr>
          <p:cNvPr id="191" name="Google Shape;191;g3b4d0b79dcc_0_91"/>
          <p:cNvSpPr txBox="1"/>
          <p:nvPr/>
        </p:nvSpPr>
        <p:spPr>
          <a:xfrm>
            <a:off x="685025" y="2264438"/>
            <a:ext cx="4921500" cy="2201100"/>
          </a:xfrm>
          <a:prstGeom prst="rect">
            <a:avLst/>
          </a:prstGeom>
          <a:noFill/>
          <a:ln>
            <a:noFill/>
          </a:ln>
        </p:spPr>
        <p:txBody>
          <a:bodyPr anchorCtr="0" anchor="ctr" bIns="0" lIns="0" spcFirstLastPara="1" rIns="0" wrap="square" tIns="0">
            <a:spAutoFit/>
          </a:bodyPr>
          <a:lstStyle/>
          <a:p>
            <a:pPr indent="0" lvl="0" marL="0" marR="0" rtl="0" algn="l">
              <a:lnSpc>
                <a:spcPct val="150000"/>
              </a:lnSpc>
              <a:spcBef>
                <a:spcPts val="0"/>
              </a:spcBef>
              <a:spcAft>
                <a:spcPts val="0"/>
              </a:spcAft>
              <a:buNone/>
            </a:pPr>
            <a:r>
              <a:rPr lang="ko-KR" sz="1100">
                <a:solidFill>
                  <a:srgbClr val="0C0C0C"/>
                </a:solidFill>
              </a:rPr>
              <a:t>분석결과 :</a:t>
            </a:r>
            <a:endParaRPr sz="1100">
              <a:solidFill>
                <a:srgbClr val="0C0C0C"/>
              </a:solidFill>
            </a:endParaRPr>
          </a:p>
          <a:p>
            <a:pPr indent="0" lvl="0" marL="0" marR="0" rtl="0" algn="l">
              <a:lnSpc>
                <a:spcPct val="150000"/>
              </a:lnSpc>
              <a:spcBef>
                <a:spcPts val="0"/>
              </a:spcBef>
              <a:spcAft>
                <a:spcPts val="0"/>
              </a:spcAft>
              <a:buNone/>
            </a:pPr>
            <a:r>
              <a:rPr lang="ko-KR" sz="1100">
                <a:solidFill>
                  <a:srgbClr val="0C0C0C"/>
                </a:solidFill>
              </a:rPr>
              <a:t>Training </a:t>
            </a:r>
            <a:r>
              <a:rPr lang="ko-KR" sz="1100">
                <a:solidFill>
                  <a:srgbClr val="0C0C0C"/>
                </a:solidFill>
              </a:rPr>
              <a:t>Accuracy 같은 경우에는 100%에 근접하고 있지만 Validation Accuracy는</a:t>
            </a:r>
            <a:endParaRPr sz="1100">
              <a:solidFill>
                <a:srgbClr val="0C0C0C"/>
              </a:solidFill>
            </a:endParaRPr>
          </a:p>
          <a:p>
            <a:pPr indent="0" lvl="0" marL="0" marR="0" rtl="0" algn="l">
              <a:lnSpc>
                <a:spcPct val="150000"/>
              </a:lnSpc>
              <a:spcBef>
                <a:spcPts val="0"/>
              </a:spcBef>
              <a:spcAft>
                <a:spcPts val="0"/>
              </a:spcAft>
              <a:buNone/>
            </a:pPr>
            <a:r>
              <a:rPr lang="ko-KR" sz="1100">
                <a:solidFill>
                  <a:srgbClr val="0C0C0C"/>
                </a:solidFill>
              </a:rPr>
              <a:t>70%대에 머물며 간격이 벌어짐. 즉 훈련 데이터는 완벽하게 학습 했지만 새로운 데이터</a:t>
            </a:r>
            <a:endParaRPr sz="1100">
              <a:solidFill>
                <a:srgbClr val="0C0C0C"/>
              </a:solidFill>
            </a:endParaRPr>
          </a:p>
          <a:p>
            <a:pPr indent="0" lvl="0" marL="0" marR="0" rtl="0" algn="l">
              <a:lnSpc>
                <a:spcPct val="150000"/>
              </a:lnSpc>
              <a:spcBef>
                <a:spcPts val="0"/>
              </a:spcBef>
              <a:spcAft>
                <a:spcPts val="0"/>
              </a:spcAft>
              <a:buNone/>
            </a:pPr>
            <a:r>
              <a:rPr lang="ko-KR" sz="1100">
                <a:solidFill>
                  <a:srgbClr val="0C0C0C"/>
                </a:solidFill>
              </a:rPr>
              <a:t>에 대해서는 그만큼의 성능이 안나오는 과적합이 발생했음</a:t>
            </a:r>
            <a:endParaRPr sz="1100">
              <a:solidFill>
                <a:srgbClr val="0C0C0C"/>
              </a:solidFill>
            </a:endParaRPr>
          </a:p>
          <a:p>
            <a:pPr indent="0" lvl="0" marL="0" marR="0" rtl="0" algn="l">
              <a:lnSpc>
                <a:spcPct val="150000"/>
              </a:lnSpc>
              <a:spcBef>
                <a:spcPts val="0"/>
              </a:spcBef>
              <a:spcAft>
                <a:spcPts val="0"/>
              </a:spcAft>
              <a:buNone/>
            </a:pPr>
            <a:r>
              <a:rPr lang="ko-KR" sz="1100">
                <a:solidFill>
                  <a:srgbClr val="0C0C0C"/>
                </a:solidFill>
              </a:rPr>
              <a:t>Loss 손실 그래프에서는 0에 수렴하는 우하향 그래프를 그리고 있음.</a:t>
            </a:r>
            <a:endParaRPr sz="1100">
              <a:solidFill>
                <a:srgbClr val="0C0C0C"/>
              </a:solidFill>
            </a:endParaRPr>
          </a:p>
          <a:p>
            <a:pPr indent="0" lvl="0" marL="0" marR="0" rtl="0" algn="l">
              <a:lnSpc>
                <a:spcPct val="150000"/>
              </a:lnSpc>
              <a:spcBef>
                <a:spcPts val="0"/>
              </a:spcBef>
              <a:spcAft>
                <a:spcPts val="0"/>
              </a:spcAft>
              <a:buNone/>
            </a:pPr>
            <a:r>
              <a:t/>
            </a:r>
            <a:endParaRPr sz="1100">
              <a:solidFill>
                <a:srgbClr val="0C0C0C"/>
              </a:solidFill>
            </a:endParaRPr>
          </a:p>
          <a:p>
            <a:pPr indent="0" lvl="0" marL="0" marR="0" rtl="0" algn="l">
              <a:lnSpc>
                <a:spcPct val="150000"/>
              </a:lnSpc>
              <a:spcBef>
                <a:spcPts val="0"/>
              </a:spcBef>
              <a:spcAft>
                <a:spcPts val="0"/>
              </a:spcAft>
              <a:buNone/>
            </a:pPr>
            <a:r>
              <a:rPr lang="ko-KR" sz="1100">
                <a:solidFill>
                  <a:srgbClr val="0C0C0C"/>
                </a:solidFill>
              </a:rPr>
              <a:t>결론 :</a:t>
            </a:r>
            <a:endParaRPr sz="1100">
              <a:solidFill>
                <a:srgbClr val="0C0C0C"/>
              </a:solidFill>
            </a:endParaRPr>
          </a:p>
          <a:p>
            <a:pPr indent="0" lvl="0" marL="0" marR="0" rtl="0" algn="l">
              <a:lnSpc>
                <a:spcPct val="150000"/>
              </a:lnSpc>
              <a:spcBef>
                <a:spcPts val="0"/>
              </a:spcBef>
              <a:spcAft>
                <a:spcPts val="0"/>
              </a:spcAft>
              <a:buNone/>
            </a:pPr>
            <a:r>
              <a:rPr lang="ko-KR" sz="1100">
                <a:solidFill>
                  <a:srgbClr val="0C0C0C"/>
                </a:solidFill>
              </a:rPr>
              <a:t>Loss그래프는 0에 수렴하도록 학습이 원활하게 진행되고 있지만 Accuacy그래프는 특정 시점부터(10~12사이) 정체되거나 미세하게 상승하는 모습이 과적합이 일어나고 있음</a:t>
            </a:r>
            <a:endParaRPr sz="1100">
              <a:solidFill>
                <a:srgbClr val="0C0C0C"/>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3b4d0b79dcc_0_97"/>
          <p:cNvSpPr txBox="1"/>
          <p:nvPr/>
        </p:nvSpPr>
        <p:spPr>
          <a:xfrm>
            <a:off x="272475" y="180125"/>
            <a:ext cx="5382900" cy="1015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ko-KR" sz="2000">
                <a:solidFill>
                  <a:schemeClr val="dk1"/>
                </a:solidFill>
              </a:rPr>
              <a:t>4. 주요 결과물 – 데이터 학습 및 모델정의</a:t>
            </a:r>
            <a:endParaRPr sz="2000">
              <a:solidFill>
                <a:schemeClr val="dk1"/>
              </a:solidFill>
            </a:endParaRPr>
          </a:p>
          <a:p>
            <a:pPr indent="0" lvl="0" marL="0" rtl="0" algn="l">
              <a:spcBef>
                <a:spcPts val="0"/>
              </a:spcBef>
              <a:spcAft>
                <a:spcPts val="0"/>
              </a:spcAft>
              <a:buClr>
                <a:schemeClr val="dk1"/>
              </a:buClr>
              <a:buFont typeface="Arial"/>
              <a:buNone/>
            </a:pPr>
            <a:r>
              <a:t/>
            </a:r>
            <a:endParaRPr sz="2000">
              <a:solidFill>
                <a:schemeClr val="dk1"/>
              </a:solidFill>
            </a:endParaRPr>
          </a:p>
          <a:p>
            <a:pPr indent="0" lvl="0" marL="0" marR="0" rtl="0" algn="l">
              <a:spcBef>
                <a:spcPts val="0"/>
              </a:spcBef>
              <a:spcAft>
                <a:spcPts val="0"/>
              </a:spcAft>
              <a:buNone/>
            </a:pPr>
            <a:r>
              <a:t/>
            </a:r>
            <a:endParaRPr sz="2000">
              <a:solidFill>
                <a:schemeClr val="dk1"/>
              </a:solidFill>
            </a:endParaRPr>
          </a:p>
        </p:txBody>
      </p:sp>
      <p:sp>
        <p:nvSpPr>
          <p:cNvPr id="197" name="Google Shape;197;g3b4d0b79dcc_0_97"/>
          <p:cNvSpPr/>
          <p:nvPr/>
        </p:nvSpPr>
        <p:spPr>
          <a:xfrm>
            <a:off x="417123" y="950176"/>
            <a:ext cx="4087200" cy="533400"/>
          </a:xfrm>
          <a:prstGeom prst="roundRect">
            <a:avLst>
              <a:gd fmla="val 50000" name="adj"/>
            </a:avLst>
          </a:prstGeom>
          <a:solidFill>
            <a:srgbClr val="00509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lang="ko-KR" sz="1800">
                <a:solidFill>
                  <a:srgbClr val="FFFFFF"/>
                </a:solidFill>
              </a:rPr>
              <a:t>모델 생성 및 테스트</a:t>
            </a:r>
            <a:endParaRPr b="0" i="0" sz="1800" u="none" cap="none" strike="noStrike">
              <a:solidFill>
                <a:srgbClr val="FFFFFF"/>
              </a:solidFill>
              <a:latin typeface="Arial"/>
              <a:ea typeface="Arial"/>
              <a:cs typeface="Arial"/>
              <a:sym typeface="Arial"/>
            </a:endParaRPr>
          </a:p>
        </p:txBody>
      </p:sp>
      <p:pic>
        <p:nvPicPr>
          <p:cNvPr id="198" name="Google Shape;198;g3b4d0b79dcc_0_97" title="스크린샷 2026-01-06 오후 1.54.43.png"/>
          <p:cNvPicPr preferRelativeResize="0"/>
          <p:nvPr/>
        </p:nvPicPr>
        <p:blipFill>
          <a:blip r:embed="rId3">
            <a:alphaModFix/>
          </a:blip>
          <a:stretch>
            <a:fillRect/>
          </a:stretch>
        </p:blipFill>
        <p:spPr>
          <a:xfrm>
            <a:off x="417126" y="1774904"/>
            <a:ext cx="5382902" cy="3650796"/>
          </a:xfrm>
          <a:prstGeom prst="rect">
            <a:avLst/>
          </a:prstGeom>
          <a:noFill/>
          <a:ln>
            <a:noFill/>
          </a:ln>
        </p:spPr>
      </p:pic>
      <p:pic>
        <p:nvPicPr>
          <p:cNvPr id="199" name="Google Shape;199;g3b4d0b79dcc_0_97" title="스크린샷 2026-01-06 오후 1.55.17.png"/>
          <p:cNvPicPr preferRelativeResize="0"/>
          <p:nvPr/>
        </p:nvPicPr>
        <p:blipFill>
          <a:blip r:embed="rId4">
            <a:alphaModFix/>
          </a:blip>
          <a:stretch>
            <a:fillRect/>
          </a:stretch>
        </p:blipFill>
        <p:spPr>
          <a:xfrm>
            <a:off x="6027525" y="3393276"/>
            <a:ext cx="3353099" cy="2032425"/>
          </a:xfrm>
          <a:prstGeom prst="rect">
            <a:avLst/>
          </a:prstGeom>
          <a:noFill/>
          <a:ln>
            <a:noFill/>
          </a:ln>
        </p:spPr>
      </p:pic>
      <p:sp>
        <p:nvSpPr>
          <p:cNvPr id="200" name="Google Shape;200;g3b4d0b79dcc_0_97"/>
          <p:cNvSpPr txBox="1"/>
          <p:nvPr/>
        </p:nvSpPr>
        <p:spPr>
          <a:xfrm>
            <a:off x="6027525" y="1774900"/>
            <a:ext cx="3353100" cy="792600"/>
          </a:xfrm>
          <a:prstGeom prst="rect">
            <a:avLst/>
          </a:prstGeom>
          <a:noFill/>
          <a:ln>
            <a:noFill/>
          </a:ln>
        </p:spPr>
        <p:txBody>
          <a:bodyPr anchorCtr="0" anchor="ctr" bIns="0" lIns="0" spcFirstLastPara="1" rIns="0" wrap="square" tIns="0">
            <a:spAutoFit/>
          </a:bodyPr>
          <a:lstStyle/>
          <a:p>
            <a:pPr indent="0" lvl="0" marL="0" marR="0" rtl="0" algn="l">
              <a:lnSpc>
                <a:spcPct val="150000"/>
              </a:lnSpc>
              <a:spcBef>
                <a:spcPts val="0"/>
              </a:spcBef>
              <a:spcAft>
                <a:spcPts val="0"/>
              </a:spcAft>
              <a:buNone/>
            </a:pPr>
            <a:r>
              <a:rPr b="1" lang="ko-KR" sz="1600">
                <a:solidFill>
                  <a:srgbClr val="0C0C0C"/>
                </a:solidFill>
              </a:rPr>
              <a:t>모델 생성 후 간단한 테스트</a:t>
            </a:r>
            <a:endParaRPr b="1" sz="1600">
              <a:solidFill>
                <a:srgbClr val="0C0C0C"/>
              </a:solidFill>
            </a:endParaRPr>
          </a:p>
          <a:p>
            <a:pPr indent="0" lvl="0" marL="0" marR="0" rtl="0" algn="l">
              <a:lnSpc>
                <a:spcPct val="150000"/>
              </a:lnSpc>
              <a:spcBef>
                <a:spcPts val="0"/>
              </a:spcBef>
              <a:spcAft>
                <a:spcPts val="0"/>
              </a:spcAft>
              <a:buNone/>
            </a:pPr>
            <a:r>
              <a:t/>
            </a:r>
            <a:endParaRPr sz="1100">
              <a:solidFill>
                <a:srgbClr val="0C0C0C"/>
              </a:solidFill>
            </a:endParaRPr>
          </a:p>
          <a:p>
            <a:pPr indent="0" lvl="0" marL="0" marR="0" rtl="0" algn="l">
              <a:lnSpc>
                <a:spcPct val="150000"/>
              </a:lnSpc>
              <a:spcBef>
                <a:spcPts val="0"/>
              </a:spcBef>
              <a:spcAft>
                <a:spcPts val="0"/>
              </a:spcAft>
              <a:buNone/>
            </a:pPr>
            <a:r>
              <a:rPr lang="ko-KR" sz="1100">
                <a:solidFill>
                  <a:srgbClr val="0C0C0C"/>
                </a:solidFill>
              </a:rPr>
              <a:t>결과 : 테스트 이미지 셋으로 평가한 결과 77.23%의 정확도</a:t>
            </a:r>
            <a:endParaRPr sz="1100">
              <a:solidFill>
                <a:srgbClr val="0C0C0C"/>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3b4d0b79dcc_0_216"/>
          <p:cNvSpPr txBox="1"/>
          <p:nvPr/>
        </p:nvSpPr>
        <p:spPr>
          <a:xfrm>
            <a:off x="272475" y="180125"/>
            <a:ext cx="5382900" cy="1015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ko-KR" sz="2000">
                <a:solidFill>
                  <a:schemeClr val="dk1"/>
                </a:solidFill>
              </a:rPr>
              <a:t>4. 주요 결과물 – 데이터 학습 및 모델정의</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marR="0" rtl="0" algn="l">
              <a:spcBef>
                <a:spcPts val="0"/>
              </a:spcBef>
              <a:spcAft>
                <a:spcPts val="0"/>
              </a:spcAft>
              <a:buNone/>
            </a:pPr>
            <a:r>
              <a:t/>
            </a:r>
            <a:endParaRPr sz="2000">
              <a:solidFill>
                <a:schemeClr val="dk1"/>
              </a:solidFill>
            </a:endParaRPr>
          </a:p>
        </p:txBody>
      </p:sp>
      <p:sp>
        <p:nvSpPr>
          <p:cNvPr id="206" name="Google Shape;206;g3b4d0b79dcc_0_216"/>
          <p:cNvSpPr/>
          <p:nvPr/>
        </p:nvSpPr>
        <p:spPr>
          <a:xfrm>
            <a:off x="417123" y="950176"/>
            <a:ext cx="4087200" cy="533400"/>
          </a:xfrm>
          <a:prstGeom prst="roundRect">
            <a:avLst>
              <a:gd fmla="val 50000" name="adj"/>
            </a:avLst>
          </a:prstGeom>
          <a:solidFill>
            <a:srgbClr val="00509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lang="ko-KR" sz="1800">
                <a:solidFill>
                  <a:srgbClr val="FFFFFF"/>
                </a:solidFill>
              </a:rPr>
              <a:t>모델 생성 및 테스트</a:t>
            </a:r>
            <a:endParaRPr b="0" i="0" sz="1800" u="none" cap="none" strike="noStrike">
              <a:solidFill>
                <a:srgbClr val="FFFFFF"/>
              </a:solidFill>
              <a:latin typeface="Arial"/>
              <a:ea typeface="Arial"/>
              <a:cs typeface="Arial"/>
              <a:sym typeface="Arial"/>
            </a:endParaRPr>
          </a:p>
        </p:txBody>
      </p:sp>
      <p:sp>
        <p:nvSpPr>
          <p:cNvPr id="207" name="Google Shape;207;g3b4d0b79dcc_0_216"/>
          <p:cNvSpPr txBox="1"/>
          <p:nvPr/>
        </p:nvSpPr>
        <p:spPr>
          <a:xfrm>
            <a:off x="5179200" y="1774900"/>
            <a:ext cx="3353100" cy="792600"/>
          </a:xfrm>
          <a:prstGeom prst="rect">
            <a:avLst/>
          </a:prstGeom>
          <a:noFill/>
          <a:ln>
            <a:noFill/>
          </a:ln>
        </p:spPr>
        <p:txBody>
          <a:bodyPr anchorCtr="0" anchor="ctr" bIns="0" lIns="0" spcFirstLastPara="1" rIns="0" wrap="square" tIns="0">
            <a:spAutoFit/>
          </a:bodyPr>
          <a:lstStyle/>
          <a:p>
            <a:pPr indent="0" lvl="0" marL="0" marR="0" rtl="0" algn="l">
              <a:lnSpc>
                <a:spcPct val="150000"/>
              </a:lnSpc>
              <a:spcBef>
                <a:spcPts val="0"/>
              </a:spcBef>
              <a:spcAft>
                <a:spcPts val="0"/>
              </a:spcAft>
              <a:buNone/>
            </a:pPr>
            <a:r>
              <a:rPr b="1" lang="ko-KR" sz="1600">
                <a:solidFill>
                  <a:srgbClr val="0C0C0C"/>
                </a:solidFill>
              </a:rPr>
              <a:t>단일과 여러 데이터 테스트</a:t>
            </a:r>
            <a:endParaRPr b="1" sz="1600">
              <a:solidFill>
                <a:srgbClr val="0C0C0C"/>
              </a:solidFill>
            </a:endParaRPr>
          </a:p>
          <a:p>
            <a:pPr indent="0" lvl="0" marL="0" marR="0" rtl="0" algn="l">
              <a:lnSpc>
                <a:spcPct val="150000"/>
              </a:lnSpc>
              <a:spcBef>
                <a:spcPts val="0"/>
              </a:spcBef>
              <a:spcAft>
                <a:spcPts val="0"/>
              </a:spcAft>
              <a:buNone/>
            </a:pPr>
            <a:r>
              <a:t/>
            </a:r>
            <a:endParaRPr sz="1100">
              <a:solidFill>
                <a:srgbClr val="0C0C0C"/>
              </a:solidFill>
            </a:endParaRPr>
          </a:p>
          <a:p>
            <a:pPr indent="0" lvl="0" marL="0" marR="0" rtl="0" algn="l">
              <a:lnSpc>
                <a:spcPct val="150000"/>
              </a:lnSpc>
              <a:spcBef>
                <a:spcPts val="0"/>
              </a:spcBef>
              <a:spcAft>
                <a:spcPts val="0"/>
              </a:spcAft>
              <a:buNone/>
            </a:pPr>
            <a:r>
              <a:rPr lang="ko-KR" sz="1100">
                <a:solidFill>
                  <a:srgbClr val="0C0C0C"/>
                </a:solidFill>
              </a:rPr>
              <a:t>결과 : </a:t>
            </a:r>
            <a:r>
              <a:rPr lang="ko-KR" sz="1100">
                <a:solidFill>
                  <a:srgbClr val="0C0C0C"/>
                </a:solidFill>
              </a:rPr>
              <a:t>생각보다 높은 정확도를 보임</a:t>
            </a:r>
            <a:endParaRPr sz="1100">
              <a:solidFill>
                <a:srgbClr val="0C0C0C"/>
              </a:solidFill>
            </a:endParaRPr>
          </a:p>
        </p:txBody>
      </p:sp>
      <p:pic>
        <p:nvPicPr>
          <p:cNvPr id="208" name="Google Shape;208;g3b4d0b79dcc_0_216" title="스크린샷 2026-01-06 오후 1.55.06.png"/>
          <p:cNvPicPr preferRelativeResize="0"/>
          <p:nvPr/>
        </p:nvPicPr>
        <p:blipFill>
          <a:blip r:embed="rId3">
            <a:alphaModFix/>
          </a:blip>
          <a:stretch>
            <a:fillRect/>
          </a:stretch>
        </p:blipFill>
        <p:spPr>
          <a:xfrm>
            <a:off x="5179196" y="2831575"/>
            <a:ext cx="2899350" cy="3178374"/>
          </a:xfrm>
          <a:prstGeom prst="rect">
            <a:avLst/>
          </a:prstGeom>
          <a:noFill/>
          <a:ln>
            <a:noFill/>
          </a:ln>
        </p:spPr>
      </p:pic>
      <p:pic>
        <p:nvPicPr>
          <p:cNvPr id="209" name="Google Shape;209;g3b4d0b79dcc_0_216" title="스크린샷 2026-01-06 오후 12.33.29.png"/>
          <p:cNvPicPr preferRelativeResize="0"/>
          <p:nvPr/>
        </p:nvPicPr>
        <p:blipFill>
          <a:blip r:embed="rId4">
            <a:alphaModFix/>
          </a:blip>
          <a:stretch>
            <a:fillRect/>
          </a:stretch>
        </p:blipFill>
        <p:spPr>
          <a:xfrm>
            <a:off x="417123" y="1774900"/>
            <a:ext cx="4154802" cy="4346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3b4d0b79dcc_0_226"/>
          <p:cNvSpPr txBox="1"/>
          <p:nvPr/>
        </p:nvSpPr>
        <p:spPr>
          <a:xfrm>
            <a:off x="272475" y="180125"/>
            <a:ext cx="5382900" cy="1015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ko-KR" sz="2000">
                <a:solidFill>
                  <a:schemeClr val="dk1"/>
                </a:solidFill>
              </a:rPr>
              <a:t>4. 주요 결과물 – 데이터 학습 및 모델정의</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marR="0" rtl="0" algn="l">
              <a:spcBef>
                <a:spcPts val="0"/>
              </a:spcBef>
              <a:spcAft>
                <a:spcPts val="0"/>
              </a:spcAft>
              <a:buNone/>
            </a:pPr>
            <a:r>
              <a:t/>
            </a:r>
            <a:endParaRPr sz="2000">
              <a:solidFill>
                <a:schemeClr val="dk1"/>
              </a:solidFill>
            </a:endParaRPr>
          </a:p>
        </p:txBody>
      </p:sp>
      <p:sp>
        <p:nvSpPr>
          <p:cNvPr id="215" name="Google Shape;215;g3b4d0b79dcc_0_226"/>
          <p:cNvSpPr/>
          <p:nvPr/>
        </p:nvSpPr>
        <p:spPr>
          <a:xfrm>
            <a:off x="417123" y="950176"/>
            <a:ext cx="4087200" cy="533400"/>
          </a:xfrm>
          <a:prstGeom prst="roundRect">
            <a:avLst>
              <a:gd fmla="val 50000" name="adj"/>
            </a:avLst>
          </a:prstGeom>
          <a:solidFill>
            <a:srgbClr val="00509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lang="ko-KR" sz="1800">
                <a:solidFill>
                  <a:srgbClr val="FFFFFF"/>
                </a:solidFill>
              </a:rPr>
              <a:t>분류 보고서 및 혼동 행렬</a:t>
            </a:r>
            <a:endParaRPr b="0" i="0" sz="1800" u="none" cap="none" strike="noStrike">
              <a:solidFill>
                <a:srgbClr val="FFFFFF"/>
              </a:solidFill>
              <a:latin typeface="Arial"/>
              <a:ea typeface="Arial"/>
              <a:cs typeface="Arial"/>
              <a:sym typeface="Arial"/>
            </a:endParaRPr>
          </a:p>
        </p:txBody>
      </p:sp>
      <p:sp>
        <p:nvSpPr>
          <p:cNvPr id="216" name="Google Shape;216;g3b4d0b79dcc_0_226"/>
          <p:cNvSpPr txBox="1"/>
          <p:nvPr/>
        </p:nvSpPr>
        <p:spPr>
          <a:xfrm>
            <a:off x="417125" y="1789775"/>
            <a:ext cx="4447500" cy="1185300"/>
          </a:xfrm>
          <a:prstGeom prst="rect">
            <a:avLst/>
          </a:prstGeom>
          <a:noFill/>
          <a:ln>
            <a:noFill/>
          </a:ln>
        </p:spPr>
        <p:txBody>
          <a:bodyPr anchorCtr="0" anchor="ctr" bIns="0" lIns="0" spcFirstLastPara="1" rIns="0" wrap="square" tIns="0">
            <a:spAutoFit/>
          </a:bodyPr>
          <a:lstStyle/>
          <a:p>
            <a:pPr indent="0" lvl="0" marL="0" marR="0" rtl="0" algn="l">
              <a:lnSpc>
                <a:spcPct val="150000"/>
              </a:lnSpc>
              <a:spcBef>
                <a:spcPts val="0"/>
              </a:spcBef>
              <a:spcAft>
                <a:spcPts val="0"/>
              </a:spcAft>
              <a:buNone/>
            </a:pPr>
            <a:r>
              <a:rPr lang="ko-KR" sz="1100">
                <a:solidFill>
                  <a:srgbClr val="0C0C0C"/>
                </a:solidFill>
              </a:rPr>
              <a:t>분석 결과 :</a:t>
            </a:r>
            <a:endParaRPr sz="1100">
              <a:solidFill>
                <a:srgbClr val="0C0C0C"/>
              </a:solidFill>
            </a:endParaRPr>
          </a:p>
          <a:p>
            <a:pPr indent="0" lvl="0" marL="0" marR="0" rtl="0" algn="l">
              <a:lnSpc>
                <a:spcPct val="150000"/>
              </a:lnSpc>
              <a:spcBef>
                <a:spcPts val="0"/>
              </a:spcBef>
              <a:spcAft>
                <a:spcPts val="0"/>
              </a:spcAft>
              <a:buNone/>
            </a:pPr>
            <a:r>
              <a:rPr lang="ko-KR" sz="1100">
                <a:solidFill>
                  <a:srgbClr val="0C0C0C"/>
                </a:solidFill>
              </a:rPr>
              <a:t>모델은 약 77%의 정확도를 기록하며, 두 클래스를 비교적 균형 있게 분류하고 있음. 비흡연 정밀도는 0.81, 흡연 정밀도는 0.83으로 높은 정확도를 보임</a:t>
            </a:r>
            <a:endParaRPr sz="1100">
              <a:solidFill>
                <a:srgbClr val="0C0C0C"/>
              </a:solidFill>
            </a:endParaRPr>
          </a:p>
          <a:p>
            <a:pPr indent="0" lvl="0" marL="0" marR="0" rtl="0" algn="l">
              <a:lnSpc>
                <a:spcPct val="150000"/>
              </a:lnSpc>
              <a:spcBef>
                <a:spcPts val="0"/>
              </a:spcBef>
              <a:spcAft>
                <a:spcPts val="0"/>
              </a:spcAft>
              <a:buNone/>
            </a:pPr>
            <a:r>
              <a:rPr lang="ko-KR" sz="1100">
                <a:solidFill>
                  <a:srgbClr val="0C0C0C"/>
                </a:solidFill>
              </a:rPr>
              <a:t>혼동 행렬을 보면 흡연자 112명 중 93명을 정확히 분류했으나 19명을 오분류했고 비흡연자 같은 경우 32명을 오분류 했음</a:t>
            </a:r>
            <a:endParaRPr sz="1100">
              <a:solidFill>
                <a:srgbClr val="0C0C0C"/>
              </a:solidFill>
            </a:endParaRPr>
          </a:p>
        </p:txBody>
      </p:sp>
      <p:pic>
        <p:nvPicPr>
          <p:cNvPr id="217" name="Google Shape;217;g3b4d0b79dcc_0_226" title="스크린샷 2026-01-06 오후 2.04.36.png"/>
          <p:cNvPicPr preferRelativeResize="0"/>
          <p:nvPr/>
        </p:nvPicPr>
        <p:blipFill>
          <a:blip r:embed="rId3">
            <a:alphaModFix/>
          </a:blip>
          <a:stretch>
            <a:fillRect/>
          </a:stretch>
        </p:blipFill>
        <p:spPr>
          <a:xfrm>
            <a:off x="417125" y="3140275"/>
            <a:ext cx="4447474" cy="2969101"/>
          </a:xfrm>
          <a:prstGeom prst="rect">
            <a:avLst/>
          </a:prstGeom>
          <a:noFill/>
          <a:ln>
            <a:noFill/>
          </a:ln>
        </p:spPr>
      </p:pic>
      <p:pic>
        <p:nvPicPr>
          <p:cNvPr id="218" name="Google Shape;218;g3b4d0b79dcc_0_226" title="스크린샷 2026-01-06 오후 2.05.07.png"/>
          <p:cNvPicPr preferRelativeResize="0"/>
          <p:nvPr/>
        </p:nvPicPr>
        <p:blipFill rotWithShape="1">
          <a:blip r:embed="rId4">
            <a:alphaModFix/>
          </a:blip>
          <a:srcRect b="0" l="-7140" r="7140" t="0"/>
          <a:stretch/>
        </p:blipFill>
        <p:spPr>
          <a:xfrm>
            <a:off x="5213463" y="1135574"/>
            <a:ext cx="3647013" cy="1477600"/>
          </a:xfrm>
          <a:prstGeom prst="rect">
            <a:avLst/>
          </a:prstGeom>
          <a:noFill/>
          <a:ln>
            <a:noFill/>
          </a:ln>
        </p:spPr>
      </p:pic>
      <p:pic>
        <p:nvPicPr>
          <p:cNvPr id="219" name="Google Shape;219;g3b4d0b79dcc_0_226" title="스크린샷 2026-01-06 오후 2.06.01.png"/>
          <p:cNvPicPr preferRelativeResize="0"/>
          <p:nvPr/>
        </p:nvPicPr>
        <p:blipFill>
          <a:blip r:embed="rId5">
            <a:alphaModFix/>
          </a:blip>
          <a:stretch>
            <a:fillRect/>
          </a:stretch>
        </p:blipFill>
        <p:spPr>
          <a:xfrm>
            <a:off x="5153924" y="2633350"/>
            <a:ext cx="4056449" cy="34760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g3b4d0b79dcc_0_103"/>
          <p:cNvSpPr txBox="1"/>
          <p:nvPr/>
        </p:nvSpPr>
        <p:spPr>
          <a:xfrm>
            <a:off x="272475" y="180125"/>
            <a:ext cx="43113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chemeClr val="dk1"/>
                </a:solidFill>
              </a:rPr>
              <a:t>주요 결과물 - 프로토타이핑(화면)</a:t>
            </a:r>
            <a:endParaRPr sz="2000">
              <a:solidFill>
                <a:schemeClr val="dk1"/>
              </a:solidFill>
            </a:endParaRPr>
          </a:p>
        </p:txBody>
      </p:sp>
      <p:sp>
        <p:nvSpPr>
          <p:cNvPr id="225" name="Google Shape;225;g3b4d0b79dcc_0_103"/>
          <p:cNvSpPr/>
          <p:nvPr/>
        </p:nvSpPr>
        <p:spPr>
          <a:xfrm>
            <a:off x="417123" y="950176"/>
            <a:ext cx="4087200" cy="533400"/>
          </a:xfrm>
          <a:prstGeom prst="roundRect">
            <a:avLst>
              <a:gd fmla="val 50000" name="adj"/>
            </a:avLst>
          </a:prstGeom>
          <a:solidFill>
            <a:srgbClr val="00509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lang="ko-KR" sz="1800">
                <a:solidFill>
                  <a:srgbClr val="FFFFFF"/>
                </a:solidFill>
              </a:rPr>
              <a:t>Steamlit 모델 예측</a:t>
            </a:r>
            <a:endParaRPr b="0" i="0" sz="1800" u="none" cap="none" strike="noStrike">
              <a:solidFill>
                <a:srgbClr val="FFFFFF"/>
              </a:solidFill>
              <a:latin typeface="Arial"/>
              <a:ea typeface="Arial"/>
              <a:cs typeface="Arial"/>
              <a:sym typeface="Arial"/>
            </a:endParaRPr>
          </a:p>
        </p:txBody>
      </p:sp>
      <p:sp>
        <p:nvSpPr>
          <p:cNvPr id="226" name="Google Shape;226;g3b4d0b79dcc_0_103"/>
          <p:cNvSpPr txBox="1"/>
          <p:nvPr/>
        </p:nvSpPr>
        <p:spPr>
          <a:xfrm>
            <a:off x="417125" y="1853413"/>
            <a:ext cx="3717300" cy="661800"/>
          </a:xfrm>
          <a:prstGeom prst="rect">
            <a:avLst/>
          </a:prstGeom>
          <a:noFill/>
          <a:ln>
            <a:noFill/>
          </a:ln>
        </p:spPr>
        <p:txBody>
          <a:bodyPr anchorCtr="0" anchor="ctr" bIns="0" lIns="0" spcFirstLastPara="1" rIns="0" wrap="square" tIns="0">
            <a:spAutoFit/>
          </a:bodyPr>
          <a:lstStyle/>
          <a:p>
            <a:pPr indent="-330200" lvl="0" marL="457200" marR="0" rtl="0" algn="l">
              <a:lnSpc>
                <a:spcPct val="200000"/>
              </a:lnSpc>
              <a:spcBef>
                <a:spcPts val="0"/>
              </a:spcBef>
              <a:spcAft>
                <a:spcPts val="0"/>
              </a:spcAft>
              <a:buClr>
                <a:srgbClr val="0C0C0C"/>
              </a:buClr>
              <a:buSzPts val="1600"/>
              <a:buChar char="●"/>
            </a:pPr>
            <a:r>
              <a:rPr b="1" lang="ko-KR" sz="1600">
                <a:solidFill>
                  <a:srgbClr val="0C0C0C"/>
                </a:solidFill>
              </a:rPr>
              <a:t>흡연 분류 예측하기 위한 이미지 업로드</a:t>
            </a:r>
            <a:endParaRPr b="1" sz="1600">
              <a:solidFill>
                <a:srgbClr val="0C0C0C"/>
              </a:solidFill>
            </a:endParaRPr>
          </a:p>
          <a:p>
            <a:pPr indent="457200" lvl="0" marL="0" marR="0" rtl="0" algn="l">
              <a:lnSpc>
                <a:spcPct val="200000"/>
              </a:lnSpc>
              <a:spcBef>
                <a:spcPts val="0"/>
              </a:spcBef>
              <a:spcAft>
                <a:spcPts val="0"/>
              </a:spcAft>
              <a:buNone/>
            </a:pPr>
            <a:r>
              <a:rPr lang="ko-KR" sz="1100">
                <a:solidFill>
                  <a:srgbClr val="0C0C0C"/>
                </a:solidFill>
              </a:rPr>
              <a:t>흡연 이미지를 한장 업로드</a:t>
            </a:r>
            <a:endParaRPr sz="1100">
              <a:solidFill>
                <a:srgbClr val="0C0C0C"/>
              </a:solidFill>
            </a:endParaRPr>
          </a:p>
        </p:txBody>
      </p:sp>
      <p:pic>
        <p:nvPicPr>
          <p:cNvPr id="227" name="Google Shape;227;g3b4d0b79dcc_0_103" title="스크린샷 2026-01-06 오후 2.18.51.png"/>
          <p:cNvPicPr preferRelativeResize="0"/>
          <p:nvPr/>
        </p:nvPicPr>
        <p:blipFill>
          <a:blip r:embed="rId3">
            <a:alphaModFix/>
          </a:blip>
          <a:stretch>
            <a:fillRect/>
          </a:stretch>
        </p:blipFill>
        <p:spPr>
          <a:xfrm>
            <a:off x="417125" y="2686350"/>
            <a:ext cx="5864950" cy="2946799"/>
          </a:xfrm>
          <a:prstGeom prst="rect">
            <a:avLst/>
          </a:prstGeom>
          <a:noFill/>
          <a:ln>
            <a:noFill/>
          </a:ln>
        </p:spPr>
      </p:pic>
      <p:pic>
        <p:nvPicPr>
          <p:cNvPr id="228" name="Google Shape;228;g3b4d0b79dcc_0_103" title="스크린샷 2026-01-06 오후 2.21.10.png"/>
          <p:cNvPicPr preferRelativeResize="0"/>
          <p:nvPr/>
        </p:nvPicPr>
        <p:blipFill>
          <a:blip r:embed="rId4">
            <a:alphaModFix/>
          </a:blip>
          <a:stretch>
            <a:fillRect/>
          </a:stretch>
        </p:blipFill>
        <p:spPr>
          <a:xfrm>
            <a:off x="6560950" y="2686350"/>
            <a:ext cx="2533773" cy="16930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3b4d0b79dcc_0_242"/>
          <p:cNvSpPr txBox="1"/>
          <p:nvPr/>
        </p:nvSpPr>
        <p:spPr>
          <a:xfrm>
            <a:off x="272475" y="180125"/>
            <a:ext cx="43113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chemeClr val="dk1"/>
                </a:solidFill>
              </a:rPr>
              <a:t>주요 결과물 - 프로토타이핑(화면)</a:t>
            </a:r>
            <a:endParaRPr sz="2000">
              <a:solidFill>
                <a:schemeClr val="dk1"/>
              </a:solidFill>
            </a:endParaRPr>
          </a:p>
        </p:txBody>
      </p:sp>
      <p:sp>
        <p:nvSpPr>
          <p:cNvPr id="234" name="Google Shape;234;g3b4d0b79dcc_0_242"/>
          <p:cNvSpPr/>
          <p:nvPr/>
        </p:nvSpPr>
        <p:spPr>
          <a:xfrm>
            <a:off x="417123" y="950176"/>
            <a:ext cx="4087200" cy="533400"/>
          </a:xfrm>
          <a:prstGeom prst="roundRect">
            <a:avLst>
              <a:gd fmla="val 50000" name="adj"/>
            </a:avLst>
          </a:prstGeom>
          <a:solidFill>
            <a:srgbClr val="00509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lang="ko-KR" sz="1800">
                <a:solidFill>
                  <a:srgbClr val="FFFFFF"/>
                </a:solidFill>
              </a:rPr>
              <a:t>Steamlit 모델 예측</a:t>
            </a:r>
            <a:endParaRPr b="0" i="0" sz="1800" u="none" cap="none" strike="noStrike">
              <a:solidFill>
                <a:srgbClr val="FFFFFF"/>
              </a:solidFill>
              <a:latin typeface="Arial"/>
              <a:ea typeface="Arial"/>
              <a:cs typeface="Arial"/>
              <a:sym typeface="Arial"/>
            </a:endParaRPr>
          </a:p>
        </p:txBody>
      </p:sp>
      <p:sp>
        <p:nvSpPr>
          <p:cNvPr id="235" name="Google Shape;235;g3b4d0b79dcc_0_242"/>
          <p:cNvSpPr txBox="1"/>
          <p:nvPr/>
        </p:nvSpPr>
        <p:spPr>
          <a:xfrm>
            <a:off x="417125" y="1853413"/>
            <a:ext cx="3717300" cy="661800"/>
          </a:xfrm>
          <a:prstGeom prst="rect">
            <a:avLst/>
          </a:prstGeom>
          <a:noFill/>
          <a:ln>
            <a:noFill/>
          </a:ln>
        </p:spPr>
        <p:txBody>
          <a:bodyPr anchorCtr="0" anchor="ctr" bIns="0" lIns="0" spcFirstLastPara="1" rIns="0" wrap="square" tIns="0">
            <a:spAutoFit/>
          </a:bodyPr>
          <a:lstStyle/>
          <a:p>
            <a:pPr indent="-330200" lvl="0" marL="457200" marR="0" rtl="0" algn="l">
              <a:lnSpc>
                <a:spcPct val="200000"/>
              </a:lnSpc>
              <a:spcBef>
                <a:spcPts val="0"/>
              </a:spcBef>
              <a:spcAft>
                <a:spcPts val="0"/>
              </a:spcAft>
              <a:buClr>
                <a:srgbClr val="0C0C0C"/>
              </a:buClr>
              <a:buSzPts val="1600"/>
              <a:buChar char="●"/>
            </a:pPr>
            <a:r>
              <a:rPr b="1" lang="ko-KR" sz="1600">
                <a:solidFill>
                  <a:srgbClr val="0C0C0C"/>
                </a:solidFill>
              </a:rPr>
              <a:t>흡연 분류 예측 </a:t>
            </a:r>
            <a:r>
              <a:rPr b="1" lang="ko-KR" sz="1600">
                <a:solidFill>
                  <a:srgbClr val="0C0C0C"/>
                </a:solidFill>
              </a:rPr>
              <a:t>결과</a:t>
            </a:r>
            <a:endParaRPr b="1" sz="1600">
              <a:solidFill>
                <a:srgbClr val="0C0C0C"/>
              </a:solidFill>
            </a:endParaRPr>
          </a:p>
          <a:p>
            <a:pPr indent="457200" lvl="0" marL="0" marR="0" rtl="0" algn="l">
              <a:lnSpc>
                <a:spcPct val="200000"/>
              </a:lnSpc>
              <a:spcBef>
                <a:spcPts val="0"/>
              </a:spcBef>
              <a:spcAft>
                <a:spcPts val="0"/>
              </a:spcAft>
              <a:buNone/>
            </a:pPr>
            <a:r>
              <a:t/>
            </a:r>
            <a:endParaRPr sz="1100">
              <a:solidFill>
                <a:srgbClr val="0C0C0C"/>
              </a:solidFill>
            </a:endParaRPr>
          </a:p>
        </p:txBody>
      </p:sp>
      <p:pic>
        <p:nvPicPr>
          <p:cNvPr id="236" name="Google Shape;236;g3b4d0b79dcc_0_242" title="스크린샷 2026-01-06 오후 2.23.12.png"/>
          <p:cNvPicPr preferRelativeResize="0"/>
          <p:nvPr/>
        </p:nvPicPr>
        <p:blipFill>
          <a:blip r:embed="rId3">
            <a:alphaModFix/>
          </a:blip>
          <a:stretch>
            <a:fillRect/>
          </a:stretch>
        </p:blipFill>
        <p:spPr>
          <a:xfrm>
            <a:off x="417125" y="2247325"/>
            <a:ext cx="5729475" cy="3604599"/>
          </a:xfrm>
          <a:prstGeom prst="rect">
            <a:avLst/>
          </a:prstGeom>
          <a:noFill/>
          <a:ln>
            <a:noFill/>
          </a:ln>
        </p:spPr>
      </p:pic>
      <p:sp>
        <p:nvSpPr>
          <p:cNvPr id="237" name="Google Shape;237;g3b4d0b79dcc_0_242"/>
          <p:cNvSpPr txBox="1"/>
          <p:nvPr/>
        </p:nvSpPr>
        <p:spPr>
          <a:xfrm>
            <a:off x="6146600" y="2217525"/>
            <a:ext cx="3063900" cy="677400"/>
          </a:xfrm>
          <a:prstGeom prst="rect">
            <a:avLst/>
          </a:prstGeom>
          <a:noFill/>
          <a:ln>
            <a:noFill/>
          </a:ln>
        </p:spPr>
        <p:txBody>
          <a:bodyPr anchorCtr="0" anchor="ctr" bIns="0" lIns="0" spcFirstLastPara="1" rIns="0" wrap="square" tIns="0">
            <a:spAutoFit/>
          </a:bodyPr>
          <a:lstStyle/>
          <a:p>
            <a:pPr indent="0" lvl="0" marL="0" marR="0" rtl="0" algn="l">
              <a:lnSpc>
                <a:spcPct val="150000"/>
              </a:lnSpc>
              <a:spcBef>
                <a:spcPts val="0"/>
              </a:spcBef>
              <a:spcAft>
                <a:spcPts val="0"/>
              </a:spcAft>
              <a:buNone/>
            </a:pPr>
            <a:r>
              <a:rPr lang="ko-KR" sz="1100">
                <a:solidFill>
                  <a:srgbClr val="0C0C0C"/>
                </a:solidFill>
              </a:rPr>
              <a:t>결과 :</a:t>
            </a:r>
            <a:endParaRPr sz="1100">
              <a:solidFill>
                <a:srgbClr val="0C0C0C"/>
              </a:solidFill>
            </a:endParaRPr>
          </a:p>
          <a:p>
            <a:pPr indent="0" lvl="0" marL="0" marR="0" rtl="0" algn="l">
              <a:lnSpc>
                <a:spcPct val="150000"/>
              </a:lnSpc>
              <a:spcBef>
                <a:spcPts val="0"/>
              </a:spcBef>
              <a:spcAft>
                <a:spcPts val="0"/>
              </a:spcAft>
              <a:buNone/>
            </a:pPr>
            <a:r>
              <a:rPr lang="ko-KR" sz="1100">
                <a:solidFill>
                  <a:srgbClr val="0C0C0C"/>
                </a:solidFill>
              </a:rPr>
              <a:t>해당 이미지의 흡연 가능성이 약 78%로 흡연 이미지로 분류됨. 따라서 경고와 같이 아</a:t>
            </a:r>
            <a:r>
              <a:rPr lang="ko-KR" sz="1100">
                <a:solidFill>
                  <a:srgbClr val="0C0C0C"/>
                </a:solidFill>
              </a:rPr>
              <a:t>래 과태로 안내</a:t>
            </a:r>
            <a:endParaRPr sz="1100">
              <a:solidFill>
                <a:srgbClr val="0C0C0C"/>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 name="Shape 32"/>
        <p:cNvGrpSpPr/>
        <p:nvPr/>
      </p:nvGrpSpPr>
      <p:grpSpPr>
        <a:xfrm>
          <a:off x="0" y="0"/>
          <a:ext cx="0" cy="0"/>
          <a:chOff x="0" y="0"/>
          <a:chExt cx="0" cy="0"/>
        </a:xfrm>
      </p:grpSpPr>
      <p:sp>
        <p:nvSpPr>
          <p:cNvPr id="33" name="Google Shape;33;p2"/>
          <p:cNvSpPr txBox="1"/>
          <p:nvPr/>
        </p:nvSpPr>
        <p:spPr>
          <a:xfrm>
            <a:off x="272480" y="180132"/>
            <a:ext cx="183575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chemeClr val="dk1"/>
                </a:solidFill>
                <a:latin typeface="Arial"/>
                <a:ea typeface="Arial"/>
                <a:cs typeface="Arial"/>
                <a:sym typeface="Arial"/>
              </a:rPr>
              <a:t>1. 개요 및 현황</a:t>
            </a:r>
            <a:endParaRPr sz="2000">
              <a:solidFill>
                <a:schemeClr val="dk1"/>
              </a:solidFill>
              <a:latin typeface="Arial"/>
              <a:ea typeface="Arial"/>
              <a:cs typeface="Arial"/>
              <a:sym typeface="Arial"/>
            </a:endParaRPr>
          </a:p>
        </p:txBody>
      </p:sp>
      <p:graphicFrame>
        <p:nvGraphicFramePr>
          <p:cNvPr id="34" name="Google Shape;34;p2"/>
          <p:cNvGraphicFramePr/>
          <p:nvPr/>
        </p:nvGraphicFramePr>
        <p:xfrm>
          <a:off x="456000" y="908720"/>
          <a:ext cx="3000000" cy="3000000"/>
        </p:xfrm>
        <a:graphic>
          <a:graphicData uri="http://schemas.openxmlformats.org/drawingml/2006/table">
            <a:tbl>
              <a:tblPr>
                <a:noFill/>
                <a:tableStyleId>{BA0AC2D9-7628-4026-B7EF-4FA564B93108}</a:tableStyleId>
              </a:tblPr>
              <a:tblGrid>
                <a:gridCol w="1719350"/>
                <a:gridCol w="7308225"/>
              </a:tblGrid>
              <a:tr h="728825">
                <a:tc>
                  <a:txBody>
                    <a:bodyPr/>
                    <a:lstStyle/>
                    <a:p>
                      <a:pPr indent="0" lvl="0" marL="0" marR="0" rtl="0" algn="ctr">
                        <a:lnSpc>
                          <a:spcPct val="100000"/>
                        </a:lnSpc>
                        <a:spcBef>
                          <a:spcPts val="0"/>
                        </a:spcBef>
                        <a:spcAft>
                          <a:spcPts val="0"/>
                        </a:spcAft>
                        <a:buClr>
                          <a:schemeClr val="lt1"/>
                        </a:buClr>
                        <a:buSzPts val="1400"/>
                        <a:buFont typeface="Arial"/>
                        <a:buNone/>
                      </a:pPr>
                      <a:r>
                        <a:rPr b="0" i="0" lang="ko-KR" sz="1400" u="none" cap="none" strike="noStrike">
                          <a:solidFill>
                            <a:schemeClr val="lt1"/>
                          </a:solidFill>
                          <a:latin typeface="Arial"/>
                          <a:ea typeface="Arial"/>
                          <a:cs typeface="Arial"/>
                          <a:sym typeface="Arial"/>
                        </a:rPr>
                        <a:t>사업과제</a:t>
                      </a:r>
                      <a:endParaRPr b="1" i="0" sz="1400" u="none" cap="none" strike="noStrike">
                        <a:solidFill>
                          <a:srgbClr val="FFFF00"/>
                        </a:solidFill>
                        <a:latin typeface="Arial"/>
                        <a:ea typeface="Arial"/>
                        <a:cs typeface="Arial"/>
                        <a:sym typeface="Arial"/>
                      </a:endParaRPr>
                    </a:p>
                  </a:txBody>
                  <a:tcPr marT="49550" marB="49550" marR="90000" marL="90000" anchor="ctr">
                    <a:lnL cap="flat" cmpd="sng" w="12700">
                      <a:solidFill>
                        <a:srgbClr val="BFBFBF"/>
                      </a:solidFill>
                      <a:prstDash val="solid"/>
                      <a:round/>
                      <a:headEnd len="sm" w="sm" type="none"/>
                      <a:tailEnd len="sm" w="sm" type="none"/>
                    </a:lnL>
                    <a:lnR cap="flat" cmpd="sng" w="9525">
                      <a:solidFill>
                        <a:srgbClr val="C9D1DC"/>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A5A5A5"/>
                      </a:solidFill>
                      <a:prstDash val="solid"/>
                      <a:round/>
                      <a:headEnd len="sm" w="sm" type="none"/>
                      <a:tailEnd len="sm" w="sm" type="none"/>
                    </a:lnB>
                    <a:solidFill>
                      <a:srgbClr val="0070C0"/>
                    </a:solidFill>
                  </a:tcPr>
                </a:tc>
                <a:tc>
                  <a:txBody>
                    <a:bodyPr/>
                    <a:lstStyle/>
                    <a:p>
                      <a:pPr indent="0" lvl="0" marL="0" marR="0" rtl="0" algn="ctr">
                        <a:lnSpc>
                          <a:spcPct val="100000"/>
                        </a:lnSpc>
                        <a:spcBef>
                          <a:spcPts val="0"/>
                        </a:spcBef>
                        <a:spcAft>
                          <a:spcPts val="0"/>
                        </a:spcAft>
                        <a:buClr>
                          <a:schemeClr val="dk1"/>
                        </a:buClr>
                        <a:buSzPts val="1300"/>
                        <a:buFont typeface="Arial"/>
                        <a:buNone/>
                      </a:pPr>
                      <a:r>
                        <a:rPr b="0" i="0" lang="ko-KR" sz="1300" u="none" cap="none" strike="noStrike">
                          <a:solidFill>
                            <a:schemeClr val="dk1"/>
                          </a:solidFill>
                          <a:latin typeface="Arial"/>
                          <a:ea typeface="Arial"/>
                          <a:cs typeface="Arial"/>
                          <a:sym typeface="Arial"/>
                        </a:rPr>
                        <a:t>AI기반 </a:t>
                      </a:r>
                      <a:r>
                        <a:rPr lang="ko-KR" sz="1300">
                          <a:solidFill>
                            <a:schemeClr val="dk1"/>
                          </a:solidFill>
                        </a:rPr>
                        <a:t>흡연</a:t>
                      </a:r>
                      <a:r>
                        <a:rPr b="0" i="0" lang="ko-KR" sz="1300" u="none" cap="none" strike="noStrike">
                          <a:solidFill>
                            <a:schemeClr val="dk1"/>
                          </a:solidFill>
                          <a:latin typeface="Arial"/>
                          <a:ea typeface="Arial"/>
                          <a:cs typeface="Arial"/>
                          <a:sym typeface="Arial"/>
                        </a:rPr>
                        <a:t> 예측모델 개발 및 시각화</a:t>
                      </a:r>
                      <a:endParaRPr b="0" i="0" sz="1300" u="none" cap="none" strike="noStrike">
                        <a:solidFill>
                          <a:schemeClr val="dk1"/>
                        </a:solidFill>
                        <a:latin typeface="Arial"/>
                        <a:ea typeface="Arial"/>
                        <a:cs typeface="Arial"/>
                        <a:sym typeface="Arial"/>
                      </a:endParaRPr>
                    </a:p>
                  </a:txBody>
                  <a:tcPr marT="49550" marB="49550" marR="90000" marL="90000" anchor="ctr">
                    <a:lnL cap="flat" cmpd="sng" w="9525">
                      <a:solidFill>
                        <a:srgbClr val="C9D1DC"/>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A5A5A5"/>
                      </a:solidFill>
                      <a:prstDash val="solid"/>
                      <a:round/>
                      <a:headEnd len="sm" w="sm" type="none"/>
                      <a:tailEnd len="sm" w="sm" type="none"/>
                    </a:lnB>
                    <a:solidFill>
                      <a:srgbClr val="DEE0E4"/>
                    </a:solidFill>
                  </a:tcPr>
                </a:tc>
              </a:tr>
              <a:tr h="4498900">
                <a:tc gridSpan="2">
                  <a:txBody>
                    <a:bodyPr/>
                    <a:lstStyle/>
                    <a:p>
                      <a:pPr indent="0" lvl="0" marL="0" marR="0" rtl="0" algn="ctr">
                        <a:lnSpc>
                          <a:spcPct val="100000"/>
                        </a:lnSpc>
                        <a:spcBef>
                          <a:spcPts val="0"/>
                        </a:spcBef>
                        <a:spcAft>
                          <a:spcPts val="0"/>
                        </a:spcAft>
                        <a:buClr>
                          <a:schemeClr val="dk1"/>
                        </a:buClr>
                        <a:buSzPts val="1100"/>
                        <a:buFont typeface="Gulim"/>
                        <a:buNone/>
                      </a:pPr>
                      <a:r>
                        <a:t/>
                      </a:r>
                      <a:endParaRPr b="0" i="0" sz="1100" u="none" cap="none" strike="noStrike">
                        <a:solidFill>
                          <a:srgbClr val="3F3F3F"/>
                        </a:solidFill>
                        <a:latin typeface="Arial"/>
                        <a:ea typeface="Arial"/>
                        <a:cs typeface="Arial"/>
                        <a:sym typeface="Arial"/>
                      </a:endParaRPr>
                    </a:p>
                    <a:p>
                      <a:pPr indent="0" lvl="0" marL="0" marR="0" rtl="0" algn="ctr">
                        <a:lnSpc>
                          <a:spcPct val="100000"/>
                        </a:lnSpc>
                        <a:spcBef>
                          <a:spcPts val="220"/>
                        </a:spcBef>
                        <a:spcAft>
                          <a:spcPts val="0"/>
                        </a:spcAft>
                        <a:buClr>
                          <a:schemeClr val="dk1"/>
                        </a:buClr>
                        <a:buSzPts val="1100"/>
                        <a:buFont typeface="Gulim"/>
                        <a:buNone/>
                      </a:pPr>
                      <a:r>
                        <a:t/>
                      </a:r>
                      <a:endParaRPr b="0" i="0" sz="1100" u="none" cap="none" strike="noStrike">
                        <a:solidFill>
                          <a:srgbClr val="3F3F3F"/>
                        </a:solidFill>
                        <a:latin typeface="Arial"/>
                        <a:ea typeface="Arial"/>
                        <a:cs typeface="Arial"/>
                        <a:sym typeface="Arial"/>
                      </a:endParaRPr>
                    </a:p>
                    <a:p>
                      <a:pPr indent="0" lvl="0" marL="0" marR="0" rtl="0" algn="ctr">
                        <a:lnSpc>
                          <a:spcPct val="100000"/>
                        </a:lnSpc>
                        <a:spcBef>
                          <a:spcPts val="220"/>
                        </a:spcBef>
                        <a:spcAft>
                          <a:spcPts val="0"/>
                        </a:spcAft>
                        <a:buClr>
                          <a:schemeClr val="dk1"/>
                        </a:buClr>
                        <a:buSzPts val="1100"/>
                        <a:buFont typeface="Gulim"/>
                        <a:buNone/>
                      </a:pPr>
                      <a:r>
                        <a:t/>
                      </a:r>
                      <a:endParaRPr b="0" i="0" sz="1100" u="none" cap="none" strike="noStrike">
                        <a:solidFill>
                          <a:srgbClr val="3F3F3F"/>
                        </a:solidFill>
                        <a:latin typeface="Arial"/>
                        <a:ea typeface="Arial"/>
                        <a:cs typeface="Arial"/>
                        <a:sym typeface="Arial"/>
                      </a:endParaRPr>
                    </a:p>
                  </a:txBody>
                  <a:tcPr marT="49550" marB="49550" marR="90000" marL="90000"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A5A5A5"/>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hMerge="1"/>
              </a:tr>
            </a:tbl>
          </a:graphicData>
        </a:graphic>
      </p:graphicFrame>
      <p:sp>
        <p:nvSpPr>
          <p:cNvPr id="35" name="Google Shape;35;p2"/>
          <p:cNvSpPr/>
          <p:nvPr/>
        </p:nvSpPr>
        <p:spPr>
          <a:xfrm rot="-5400000">
            <a:off x="3700072" y="266138"/>
            <a:ext cx="4158096" cy="7208185"/>
          </a:xfrm>
          <a:prstGeom prst="roundRect">
            <a:avLst>
              <a:gd fmla="val 2892"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txBox="1"/>
          <p:nvPr/>
        </p:nvSpPr>
        <p:spPr>
          <a:xfrm>
            <a:off x="2210226" y="1826390"/>
            <a:ext cx="7137744" cy="4087655"/>
          </a:xfrm>
          <a:prstGeom prst="rect">
            <a:avLst/>
          </a:prstGeom>
          <a:noFill/>
          <a:ln>
            <a:noFill/>
          </a:ln>
        </p:spPr>
        <p:txBody>
          <a:bodyPr anchorCtr="0" anchor="ctr" bIns="108000" lIns="72000" spcFirstLastPara="1" rIns="72000" wrap="square" tIns="108000">
            <a:noAutofit/>
          </a:bodyPr>
          <a:lstStyle/>
          <a:p>
            <a:pPr indent="-311150" lvl="0" marL="457200" marR="0" rtl="0" algn="l">
              <a:lnSpc>
                <a:spcPct val="120000"/>
              </a:lnSpc>
              <a:spcBef>
                <a:spcPts val="0"/>
              </a:spcBef>
              <a:spcAft>
                <a:spcPts val="0"/>
              </a:spcAft>
              <a:buClr>
                <a:srgbClr val="3F3F3F"/>
              </a:buClr>
              <a:buSzPts val="1300"/>
              <a:buFont typeface="Arial"/>
              <a:buChar char="-"/>
            </a:pPr>
            <a:r>
              <a:rPr lang="ko-KR" sz="1300">
                <a:solidFill>
                  <a:srgbClr val="3F3F3F"/>
                </a:solidFill>
              </a:rPr>
              <a:t> </a:t>
            </a:r>
            <a:r>
              <a:rPr lang="ko-KR" sz="1300">
                <a:solidFill>
                  <a:srgbClr val="3F3F3F"/>
                </a:solidFill>
              </a:rPr>
              <a:t>해당 프로젝트는 흡연 이미지와 비흡연 이미지를 분류하여 딥러닝 모델을 개발하는 것을 목표로 하고 있습니다.</a:t>
            </a:r>
            <a:endParaRPr sz="1300">
              <a:solidFill>
                <a:srgbClr val="3F3F3F"/>
              </a:solidFill>
            </a:endParaRPr>
          </a:p>
          <a:p>
            <a:pPr indent="0" lvl="0" marL="0" marR="0" rtl="0" algn="l">
              <a:lnSpc>
                <a:spcPct val="120000"/>
              </a:lnSpc>
              <a:spcBef>
                <a:spcPts val="0"/>
              </a:spcBef>
              <a:spcAft>
                <a:spcPts val="0"/>
              </a:spcAft>
              <a:buNone/>
            </a:pPr>
            <a:r>
              <a:t/>
            </a:r>
            <a:endParaRPr sz="1300">
              <a:solidFill>
                <a:srgbClr val="3F3F3F"/>
              </a:solidFill>
            </a:endParaRPr>
          </a:p>
          <a:p>
            <a:pPr indent="-311150" lvl="0" marL="457200" marR="0" rtl="0" algn="l">
              <a:lnSpc>
                <a:spcPct val="120000"/>
              </a:lnSpc>
              <a:spcBef>
                <a:spcPts val="0"/>
              </a:spcBef>
              <a:spcAft>
                <a:spcPts val="0"/>
              </a:spcAft>
              <a:buClr>
                <a:srgbClr val="3F3F3F"/>
              </a:buClr>
              <a:buSzPts val="1300"/>
              <a:buChar char="-"/>
            </a:pPr>
            <a:r>
              <a:rPr lang="ko-KR" sz="1300">
                <a:solidFill>
                  <a:srgbClr val="3F3F3F"/>
                </a:solidFill>
              </a:rPr>
              <a:t>CNN 기반의 딥러닝 모델을 사용하여, 흡연 및 비흡연 이미지 데이터를 학습함으로써 높은 정확도의 흡연 행위 분류를 실현하고자 합니다.</a:t>
            </a:r>
            <a:endParaRPr sz="1300">
              <a:solidFill>
                <a:srgbClr val="3F3F3F"/>
              </a:solidFill>
            </a:endParaRPr>
          </a:p>
          <a:p>
            <a:pPr indent="0" lvl="0" marL="0" marR="0" rtl="0" algn="l">
              <a:lnSpc>
                <a:spcPct val="120000"/>
              </a:lnSpc>
              <a:spcBef>
                <a:spcPts val="0"/>
              </a:spcBef>
              <a:spcAft>
                <a:spcPts val="0"/>
              </a:spcAft>
              <a:buNone/>
            </a:pPr>
            <a:r>
              <a:t/>
            </a:r>
            <a:endParaRPr sz="1300">
              <a:solidFill>
                <a:srgbClr val="3F3F3F"/>
              </a:solidFill>
            </a:endParaRPr>
          </a:p>
          <a:p>
            <a:pPr indent="-311150" lvl="0" marL="457200" marR="0" rtl="0" algn="l">
              <a:lnSpc>
                <a:spcPct val="120000"/>
              </a:lnSpc>
              <a:spcBef>
                <a:spcPts val="0"/>
              </a:spcBef>
              <a:spcAft>
                <a:spcPts val="0"/>
              </a:spcAft>
              <a:buClr>
                <a:srgbClr val="3F3F3F"/>
              </a:buClr>
              <a:buSzPts val="1300"/>
              <a:buChar char="-"/>
            </a:pPr>
            <a:r>
              <a:rPr lang="ko-KR" sz="1300">
                <a:solidFill>
                  <a:srgbClr val="3F3F3F"/>
                </a:solidFill>
              </a:rPr>
              <a:t>궁극적으로는 정적 이미지 분류를 넘어, CCTV 영상을 통해 금연구역 및 어린이보호구역에서 실시간으로 흡연자를 감지하고, 자동 과태료 부과 시스템과 연계할 수 있는 기반 기술 개발을 목표로 합니다.</a:t>
            </a:r>
            <a:endParaRPr sz="1300">
              <a:solidFill>
                <a:srgbClr val="3F3F3F"/>
              </a:solidFill>
            </a:endParaRPr>
          </a:p>
        </p:txBody>
      </p:sp>
      <p:sp>
        <p:nvSpPr>
          <p:cNvPr id="37" name="Google Shape;37;p2"/>
          <p:cNvSpPr/>
          <p:nvPr/>
        </p:nvSpPr>
        <p:spPr>
          <a:xfrm>
            <a:off x="522788" y="1772815"/>
            <a:ext cx="1585451" cy="4158097"/>
          </a:xfrm>
          <a:prstGeom prst="roundRect">
            <a:avLst>
              <a:gd fmla="val 2593" name="adj"/>
            </a:avLst>
          </a:prstGeom>
          <a:solidFill>
            <a:schemeClr val="lt1"/>
          </a:solidFill>
          <a:ln cap="flat" cmpd="sng" w="38100">
            <a:solidFill>
              <a:srgbClr val="7F7F7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7142"/>
              </a:lnSpc>
              <a:spcBef>
                <a:spcPts val="0"/>
              </a:spcBef>
              <a:spcAft>
                <a:spcPts val="0"/>
              </a:spcAft>
              <a:buNone/>
            </a:pPr>
            <a:r>
              <a:rPr lang="ko-KR" sz="1400">
                <a:solidFill>
                  <a:srgbClr val="262626"/>
                </a:solidFill>
                <a:latin typeface="Arial"/>
                <a:ea typeface="Arial"/>
                <a:cs typeface="Arial"/>
                <a:sym typeface="Arial"/>
              </a:rPr>
              <a:t>추진배경 및 목적</a:t>
            </a:r>
            <a:endParaRPr sz="1400">
              <a:solidFill>
                <a:srgbClr val="262626"/>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3b4d0b79dcc_0_254"/>
          <p:cNvSpPr txBox="1"/>
          <p:nvPr/>
        </p:nvSpPr>
        <p:spPr>
          <a:xfrm>
            <a:off x="272475" y="180125"/>
            <a:ext cx="43113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chemeClr val="dk1"/>
                </a:solidFill>
              </a:rPr>
              <a:t>주요 결과물 - 프로토타이핑(화면)</a:t>
            </a:r>
            <a:endParaRPr sz="2000">
              <a:solidFill>
                <a:schemeClr val="dk1"/>
              </a:solidFill>
            </a:endParaRPr>
          </a:p>
        </p:txBody>
      </p:sp>
      <p:sp>
        <p:nvSpPr>
          <p:cNvPr id="243" name="Google Shape;243;g3b4d0b79dcc_0_254"/>
          <p:cNvSpPr/>
          <p:nvPr/>
        </p:nvSpPr>
        <p:spPr>
          <a:xfrm>
            <a:off x="417123" y="950176"/>
            <a:ext cx="4087200" cy="533400"/>
          </a:xfrm>
          <a:prstGeom prst="roundRect">
            <a:avLst>
              <a:gd fmla="val 50000" name="adj"/>
            </a:avLst>
          </a:prstGeom>
          <a:solidFill>
            <a:srgbClr val="00509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lang="ko-KR" sz="1800">
                <a:solidFill>
                  <a:srgbClr val="FFFFFF"/>
                </a:solidFill>
              </a:rPr>
              <a:t>Steamlit 모델 예측</a:t>
            </a:r>
            <a:endParaRPr b="0" i="0" sz="1800" u="none" cap="none" strike="noStrike">
              <a:solidFill>
                <a:srgbClr val="FFFFFF"/>
              </a:solidFill>
              <a:latin typeface="Arial"/>
              <a:ea typeface="Arial"/>
              <a:cs typeface="Arial"/>
              <a:sym typeface="Arial"/>
            </a:endParaRPr>
          </a:p>
        </p:txBody>
      </p:sp>
      <p:sp>
        <p:nvSpPr>
          <p:cNvPr id="244" name="Google Shape;244;g3b4d0b79dcc_0_254"/>
          <p:cNvSpPr txBox="1"/>
          <p:nvPr/>
        </p:nvSpPr>
        <p:spPr>
          <a:xfrm>
            <a:off x="417125" y="1853413"/>
            <a:ext cx="3717300" cy="661800"/>
          </a:xfrm>
          <a:prstGeom prst="rect">
            <a:avLst/>
          </a:prstGeom>
          <a:noFill/>
          <a:ln>
            <a:noFill/>
          </a:ln>
        </p:spPr>
        <p:txBody>
          <a:bodyPr anchorCtr="0" anchor="ctr" bIns="0" lIns="0" spcFirstLastPara="1" rIns="0" wrap="square" tIns="0">
            <a:spAutoFit/>
          </a:bodyPr>
          <a:lstStyle/>
          <a:p>
            <a:pPr indent="-330200" lvl="0" marL="457200" marR="0" rtl="0" algn="l">
              <a:lnSpc>
                <a:spcPct val="200000"/>
              </a:lnSpc>
              <a:spcBef>
                <a:spcPts val="0"/>
              </a:spcBef>
              <a:spcAft>
                <a:spcPts val="0"/>
              </a:spcAft>
              <a:buClr>
                <a:srgbClr val="0C0C0C"/>
              </a:buClr>
              <a:buSzPts val="1600"/>
              <a:buChar char="●"/>
            </a:pPr>
            <a:r>
              <a:rPr b="1" lang="ko-KR" sz="1600">
                <a:solidFill>
                  <a:srgbClr val="0C0C0C"/>
                </a:solidFill>
              </a:rPr>
              <a:t>흡연 분류 예측하기 위한 </a:t>
            </a:r>
            <a:r>
              <a:rPr b="1" lang="ko-KR" sz="1600">
                <a:solidFill>
                  <a:srgbClr val="0C0C0C"/>
                </a:solidFill>
              </a:rPr>
              <a:t>동영상</a:t>
            </a:r>
            <a:r>
              <a:rPr b="1" lang="ko-KR" sz="1600">
                <a:solidFill>
                  <a:srgbClr val="0C0C0C"/>
                </a:solidFill>
              </a:rPr>
              <a:t> 업로드</a:t>
            </a:r>
            <a:endParaRPr b="1" sz="1600">
              <a:solidFill>
                <a:srgbClr val="0C0C0C"/>
              </a:solidFill>
            </a:endParaRPr>
          </a:p>
          <a:p>
            <a:pPr indent="457200" lvl="0" marL="0" marR="0" rtl="0" algn="l">
              <a:lnSpc>
                <a:spcPct val="200000"/>
              </a:lnSpc>
              <a:spcBef>
                <a:spcPts val="0"/>
              </a:spcBef>
              <a:spcAft>
                <a:spcPts val="0"/>
              </a:spcAft>
              <a:buNone/>
            </a:pPr>
            <a:r>
              <a:rPr lang="ko-KR" sz="1100">
                <a:solidFill>
                  <a:srgbClr val="0C0C0C"/>
                </a:solidFill>
              </a:rPr>
              <a:t>흡연 </a:t>
            </a:r>
            <a:r>
              <a:rPr lang="ko-KR" sz="1100">
                <a:solidFill>
                  <a:srgbClr val="0C0C0C"/>
                </a:solidFill>
              </a:rPr>
              <a:t>동영상을 </a:t>
            </a:r>
            <a:r>
              <a:rPr lang="ko-KR" sz="1100">
                <a:solidFill>
                  <a:srgbClr val="0C0C0C"/>
                </a:solidFill>
              </a:rPr>
              <a:t>한</a:t>
            </a:r>
            <a:r>
              <a:rPr lang="ko-KR" sz="1100">
                <a:solidFill>
                  <a:srgbClr val="0C0C0C"/>
                </a:solidFill>
              </a:rPr>
              <a:t>개 </a:t>
            </a:r>
            <a:r>
              <a:rPr lang="ko-KR" sz="1100">
                <a:solidFill>
                  <a:srgbClr val="0C0C0C"/>
                </a:solidFill>
              </a:rPr>
              <a:t>업로드</a:t>
            </a:r>
            <a:endParaRPr sz="1100">
              <a:solidFill>
                <a:srgbClr val="0C0C0C"/>
              </a:solidFill>
            </a:endParaRPr>
          </a:p>
        </p:txBody>
      </p:sp>
      <p:pic>
        <p:nvPicPr>
          <p:cNvPr id="245" name="Google Shape;245;g3b4d0b79dcc_0_254" title="스크린샷 2026-01-06 오후 3.02.35.png"/>
          <p:cNvPicPr preferRelativeResize="0"/>
          <p:nvPr/>
        </p:nvPicPr>
        <p:blipFill>
          <a:blip r:embed="rId3">
            <a:alphaModFix/>
          </a:blip>
          <a:stretch>
            <a:fillRect/>
          </a:stretch>
        </p:blipFill>
        <p:spPr>
          <a:xfrm>
            <a:off x="417125" y="2675050"/>
            <a:ext cx="5212851" cy="3129250"/>
          </a:xfrm>
          <a:prstGeom prst="rect">
            <a:avLst/>
          </a:prstGeom>
          <a:noFill/>
          <a:ln>
            <a:noFill/>
          </a:ln>
        </p:spPr>
      </p:pic>
      <p:pic>
        <p:nvPicPr>
          <p:cNvPr id="246" name="Google Shape;246;g3b4d0b79dcc_0_254" title="스크린샷 2026-01-06 오후 3.03.12.png"/>
          <p:cNvPicPr preferRelativeResize="0"/>
          <p:nvPr/>
        </p:nvPicPr>
        <p:blipFill>
          <a:blip r:embed="rId4">
            <a:alphaModFix/>
          </a:blip>
          <a:stretch>
            <a:fillRect/>
          </a:stretch>
        </p:blipFill>
        <p:spPr>
          <a:xfrm>
            <a:off x="6109375" y="2447250"/>
            <a:ext cx="3065877" cy="33570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3b4d0b79dcc_0_264"/>
          <p:cNvSpPr txBox="1"/>
          <p:nvPr/>
        </p:nvSpPr>
        <p:spPr>
          <a:xfrm>
            <a:off x="272475" y="180125"/>
            <a:ext cx="43113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chemeClr val="dk1"/>
                </a:solidFill>
              </a:rPr>
              <a:t>주요 결과물 - 프로토타이핑(화면)</a:t>
            </a:r>
            <a:endParaRPr sz="2000">
              <a:solidFill>
                <a:schemeClr val="dk1"/>
              </a:solidFill>
            </a:endParaRPr>
          </a:p>
        </p:txBody>
      </p:sp>
      <p:sp>
        <p:nvSpPr>
          <p:cNvPr id="252" name="Google Shape;252;g3b4d0b79dcc_0_264"/>
          <p:cNvSpPr/>
          <p:nvPr/>
        </p:nvSpPr>
        <p:spPr>
          <a:xfrm>
            <a:off x="417123" y="950176"/>
            <a:ext cx="4087200" cy="533400"/>
          </a:xfrm>
          <a:prstGeom prst="roundRect">
            <a:avLst>
              <a:gd fmla="val 50000" name="adj"/>
            </a:avLst>
          </a:prstGeom>
          <a:solidFill>
            <a:srgbClr val="00509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lang="ko-KR" sz="1800">
                <a:solidFill>
                  <a:srgbClr val="FFFFFF"/>
                </a:solidFill>
              </a:rPr>
              <a:t>Steamlit 모델 예측</a:t>
            </a:r>
            <a:endParaRPr b="0" i="0" sz="1800" u="none" cap="none" strike="noStrike">
              <a:solidFill>
                <a:srgbClr val="FFFFFF"/>
              </a:solidFill>
              <a:latin typeface="Arial"/>
              <a:ea typeface="Arial"/>
              <a:cs typeface="Arial"/>
              <a:sym typeface="Arial"/>
            </a:endParaRPr>
          </a:p>
        </p:txBody>
      </p:sp>
      <p:sp>
        <p:nvSpPr>
          <p:cNvPr id="253" name="Google Shape;253;g3b4d0b79dcc_0_264"/>
          <p:cNvSpPr txBox="1"/>
          <p:nvPr/>
        </p:nvSpPr>
        <p:spPr>
          <a:xfrm>
            <a:off x="417125" y="1853413"/>
            <a:ext cx="3717300" cy="661800"/>
          </a:xfrm>
          <a:prstGeom prst="rect">
            <a:avLst/>
          </a:prstGeom>
          <a:noFill/>
          <a:ln>
            <a:noFill/>
          </a:ln>
        </p:spPr>
        <p:txBody>
          <a:bodyPr anchorCtr="0" anchor="ctr" bIns="0" lIns="0" spcFirstLastPara="1" rIns="0" wrap="square" tIns="0">
            <a:spAutoFit/>
          </a:bodyPr>
          <a:lstStyle/>
          <a:p>
            <a:pPr indent="-330200" lvl="0" marL="457200" marR="0" rtl="0" algn="l">
              <a:lnSpc>
                <a:spcPct val="200000"/>
              </a:lnSpc>
              <a:spcBef>
                <a:spcPts val="0"/>
              </a:spcBef>
              <a:spcAft>
                <a:spcPts val="0"/>
              </a:spcAft>
              <a:buClr>
                <a:srgbClr val="0C0C0C"/>
              </a:buClr>
              <a:buSzPts val="1600"/>
              <a:buChar char="●"/>
            </a:pPr>
            <a:r>
              <a:rPr b="1" lang="ko-KR" sz="1600">
                <a:solidFill>
                  <a:srgbClr val="0C0C0C"/>
                </a:solidFill>
              </a:rPr>
              <a:t>흡연 분류 예측 결과</a:t>
            </a:r>
            <a:endParaRPr b="1" sz="1600">
              <a:solidFill>
                <a:srgbClr val="0C0C0C"/>
              </a:solidFill>
            </a:endParaRPr>
          </a:p>
          <a:p>
            <a:pPr indent="457200" lvl="0" marL="0" marR="0" rtl="0" algn="l">
              <a:lnSpc>
                <a:spcPct val="200000"/>
              </a:lnSpc>
              <a:spcBef>
                <a:spcPts val="0"/>
              </a:spcBef>
              <a:spcAft>
                <a:spcPts val="0"/>
              </a:spcAft>
              <a:buNone/>
            </a:pPr>
            <a:r>
              <a:t/>
            </a:r>
            <a:endParaRPr sz="1100">
              <a:solidFill>
                <a:srgbClr val="0C0C0C"/>
              </a:solidFill>
            </a:endParaRPr>
          </a:p>
        </p:txBody>
      </p:sp>
      <p:sp>
        <p:nvSpPr>
          <p:cNvPr id="254" name="Google Shape;254;g3b4d0b79dcc_0_264"/>
          <p:cNvSpPr txBox="1"/>
          <p:nvPr/>
        </p:nvSpPr>
        <p:spPr>
          <a:xfrm>
            <a:off x="5320600" y="2217525"/>
            <a:ext cx="3889800" cy="931200"/>
          </a:xfrm>
          <a:prstGeom prst="rect">
            <a:avLst/>
          </a:prstGeom>
          <a:noFill/>
          <a:ln>
            <a:noFill/>
          </a:ln>
        </p:spPr>
        <p:txBody>
          <a:bodyPr anchorCtr="0" anchor="ctr" bIns="0" lIns="0" spcFirstLastPara="1" rIns="0" wrap="square" tIns="0">
            <a:spAutoFit/>
          </a:bodyPr>
          <a:lstStyle/>
          <a:p>
            <a:pPr indent="0" lvl="0" marL="0" marR="0" rtl="0" algn="l">
              <a:lnSpc>
                <a:spcPct val="150000"/>
              </a:lnSpc>
              <a:spcBef>
                <a:spcPts val="0"/>
              </a:spcBef>
              <a:spcAft>
                <a:spcPts val="0"/>
              </a:spcAft>
              <a:buNone/>
            </a:pPr>
            <a:r>
              <a:rPr lang="ko-KR" sz="1100">
                <a:solidFill>
                  <a:srgbClr val="0C0C0C"/>
                </a:solidFill>
              </a:rPr>
              <a:t>결과 :</a:t>
            </a:r>
            <a:endParaRPr sz="1100">
              <a:solidFill>
                <a:srgbClr val="0C0C0C"/>
              </a:solidFill>
            </a:endParaRPr>
          </a:p>
          <a:p>
            <a:pPr indent="0" lvl="0" marL="0" marR="0" rtl="0" algn="l">
              <a:lnSpc>
                <a:spcPct val="150000"/>
              </a:lnSpc>
              <a:spcBef>
                <a:spcPts val="0"/>
              </a:spcBef>
              <a:spcAft>
                <a:spcPts val="0"/>
              </a:spcAft>
              <a:buNone/>
            </a:pPr>
            <a:r>
              <a:rPr lang="ko-KR" sz="1100">
                <a:solidFill>
                  <a:srgbClr val="0C0C0C"/>
                </a:solidFill>
              </a:rPr>
              <a:t>픽셀별로 흡연과 비흡연 프레임 분류를 하니 48 : 2로 96%의 확률로 흡연영상으로 분류. 시간별로 흡연하는 프레임인지 확인 할 수 있도록 시각화</a:t>
            </a:r>
            <a:endParaRPr sz="1100">
              <a:solidFill>
                <a:srgbClr val="0C0C0C"/>
              </a:solidFill>
            </a:endParaRPr>
          </a:p>
        </p:txBody>
      </p:sp>
      <p:pic>
        <p:nvPicPr>
          <p:cNvPr id="255" name="Google Shape;255;g3b4d0b79dcc_0_264" title="스크린샷 2026-01-06 오후 3.04.17.png"/>
          <p:cNvPicPr preferRelativeResize="0"/>
          <p:nvPr/>
        </p:nvPicPr>
        <p:blipFill>
          <a:blip r:embed="rId3">
            <a:alphaModFix/>
          </a:blip>
          <a:stretch>
            <a:fillRect/>
          </a:stretch>
        </p:blipFill>
        <p:spPr>
          <a:xfrm>
            <a:off x="417125" y="2383725"/>
            <a:ext cx="4311301" cy="3368474"/>
          </a:xfrm>
          <a:prstGeom prst="rect">
            <a:avLst/>
          </a:prstGeom>
          <a:noFill/>
          <a:ln>
            <a:noFill/>
          </a:ln>
        </p:spPr>
      </p:pic>
      <p:pic>
        <p:nvPicPr>
          <p:cNvPr id="256" name="Google Shape;256;g3b4d0b79dcc_0_264" title="스크린샷 2026-01-06 오후 3.04.43.png"/>
          <p:cNvPicPr preferRelativeResize="0"/>
          <p:nvPr/>
        </p:nvPicPr>
        <p:blipFill>
          <a:blip r:embed="rId4">
            <a:alphaModFix/>
          </a:blip>
          <a:stretch>
            <a:fillRect/>
          </a:stretch>
        </p:blipFill>
        <p:spPr>
          <a:xfrm>
            <a:off x="5320600" y="3868050"/>
            <a:ext cx="3935176" cy="1884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3b4d0b79dcc_0_115"/>
          <p:cNvSpPr txBox="1"/>
          <p:nvPr/>
        </p:nvSpPr>
        <p:spPr>
          <a:xfrm>
            <a:off x="272475" y="180125"/>
            <a:ext cx="43113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chemeClr val="dk1"/>
                </a:solidFill>
              </a:rPr>
              <a:t>5. 후기</a:t>
            </a:r>
            <a:endParaRPr sz="2000">
              <a:solidFill>
                <a:schemeClr val="dk1"/>
              </a:solidFill>
            </a:endParaRPr>
          </a:p>
        </p:txBody>
      </p:sp>
      <p:sp>
        <p:nvSpPr>
          <p:cNvPr id="262" name="Google Shape;262;g3b4d0b79dcc_0_115"/>
          <p:cNvSpPr/>
          <p:nvPr/>
        </p:nvSpPr>
        <p:spPr>
          <a:xfrm>
            <a:off x="417123" y="950176"/>
            <a:ext cx="4087200" cy="533400"/>
          </a:xfrm>
          <a:prstGeom prst="roundRect">
            <a:avLst>
              <a:gd fmla="val 50000" name="adj"/>
            </a:avLst>
          </a:prstGeom>
          <a:solidFill>
            <a:srgbClr val="00509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lang="ko-KR" sz="1800">
                <a:solidFill>
                  <a:srgbClr val="FFFFFF"/>
                </a:solidFill>
              </a:rPr>
              <a:t>후기</a:t>
            </a:r>
            <a:endParaRPr b="0" i="0" sz="1800" u="none" cap="none" strike="noStrike">
              <a:solidFill>
                <a:srgbClr val="FFFFFF"/>
              </a:solidFill>
              <a:latin typeface="Arial"/>
              <a:ea typeface="Arial"/>
              <a:cs typeface="Arial"/>
              <a:sym typeface="Arial"/>
            </a:endParaRPr>
          </a:p>
        </p:txBody>
      </p:sp>
      <p:sp>
        <p:nvSpPr>
          <p:cNvPr id="263" name="Google Shape;263;g3b4d0b79dcc_0_115"/>
          <p:cNvSpPr txBox="1"/>
          <p:nvPr/>
        </p:nvSpPr>
        <p:spPr>
          <a:xfrm>
            <a:off x="417125" y="1697266"/>
            <a:ext cx="8378700" cy="500400"/>
          </a:xfrm>
          <a:prstGeom prst="rect">
            <a:avLst/>
          </a:prstGeom>
          <a:noFill/>
          <a:ln>
            <a:noFill/>
          </a:ln>
        </p:spPr>
        <p:txBody>
          <a:bodyPr anchorCtr="0" anchor="ctr" bIns="0" lIns="0" spcFirstLastPara="1" rIns="0" wrap="square" tIns="0">
            <a:spAutoFit/>
          </a:bodyPr>
          <a:lstStyle/>
          <a:p>
            <a:pPr indent="0" lvl="0" marL="0" marR="0" rtl="0" algn="l">
              <a:lnSpc>
                <a:spcPct val="150000"/>
              </a:lnSpc>
              <a:spcBef>
                <a:spcPts val="0"/>
              </a:spcBef>
              <a:spcAft>
                <a:spcPts val="0"/>
              </a:spcAft>
              <a:buNone/>
            </a:pPr>
            <a:r>
              <a:rPr lang="ko-KR" sz="1300">
                <a:solidFill>
                  <a:srgbClr val="0C0C0C"/>
                </a:solidFill>
              </a:rPr>
              <a:t>이번 딥러닝 주제로 이미지와 동영상</a:t>
            </a:r>
            <a:r>
              <a:rPr lang="ko-KR" sz="1300">
                <a:solidFill>
                  <a:srgbClr val="0C0C0C"/>
                </a:solidFill>
              </a:rPr>
              <a:t>을</a:t>
            </a:r>
            <a:r>
              <a:rPr lang="ko-KR" sz="1300">
                <a:solidFill>
                  <a:srgbClr val="0C0C0C"/>
                </a:solidFill>
              </a:rPr>
              <a:t> 업로드해서 내가 훈련한 모델로 해당 이미지를 분류하는 작업을 진행을 하는 과정에서 지난 학습을 돌아보고 진행하면서 다시한번 복습함으로서 기초를 탄탄하게 잡을 수 있는 좋은 계기가 되었습니다. </a:t>
            </a:r>
            <a:endParaRPr sz="1300">
              <a:solidFill>
                <a:srgbClr val="0C0C0C"/>
              </a:solidFill>
            </a:endParaRPr>
          </a:p>
        </p:txBody>
      </p:sp>
      <p:sp>
        <p:nvSpPr>
          <p:cNvPr id="264" name="Google Shape;264;g3b4d0b79dcc_0_115"/>
          <p:cNvSpPr txBox="1"/>
          <p:nvPr/>
        </p:nvSpPr>
        <p:spPr>
          <a:xfrm>
            <a:off x="384525" y="3784450"/>
            <a:ext cx="8649300" cy="2195100"/>
          </a:xfrm>
          <a:prstGeom prst="rect">
            <a:avLst/>
          </a:prstGeom>
          <a:noFill/>
          <a:ln>
            <a:noFill/>
          </a:ln>
        </p:spPr>
        <p:txBody>
          <a:bodyPr anchorCtr="0" anchor="ctr" bIns="0" lIns="0" spcFirstLastPara="1" rIns="0" wrap="square" tIns="0">
            <a:spAutoFit/>
          </a:bodyPr>
          <a:lstStyle/>
          <a:p>
            <a:pPr indent="0" lvl="0" marL="0" rtl="0" algn="l">
              <a:lnSpc>
                <a:spcPct val="115000"/>
              </a:lnSpc>
              <a:spcBef>
                <a:spcPts val="0"/>
              </a:spcBef>
              <a:spcAft>
                <a:spcPts val="0"/>
              </a:spcAft>
              <a:buNone/>
            </a:pPr>
            <a:r>
              <a:rPr lang="ko-KR" sz="1300">
                <a:solidFill>
                  <a:srgbClr val="0C0C0C"/>
                </a:solidFill>
              </a:rPr>
              <a:t>이번 프로젝트를 진행하면서 가장 아쉬웠던 점은 학습 모델의 과적합(Overfitting) 문제를 완전히 해결하지 못했다는 점입니다. 훈련 과정에서 이 한계를 극복하기 위해 노력했지만, 최종 성능을 더 끌어올리지 못한 부분에 미련이 남습니다. 또한, 처음부터 CNN 모델 하나에만 집중하기보다는 다양한 모델들을 함께 사용해 보며 우리 데이터에 어떤 모델이 가장 적합한지 비교해 보았다면 좋았을 것 같습니다. 특정 모델을 사용할 수 없거나 성능이 떨어졌다면 그 이유가 무엇인지까지 함께 분석해 보지 못한 점도 보완하고 싶은 부분입니다.</a:t>
            </a:r>
            <a:endParaRPr sz="1300">
              <a:solidFill>
                <a:srgbClr val="0C0C0C"/>
              </a:solidFill>
            </a:endParaRPr>
          </a:p>
          <a:p>
            <a:pPr indent="0" lvl="0" marL="0" rtl="0" algn="l">
              <a:lnSpc>
                <a:spcPct val="115000"/>
              </a:lnSpc>
              <a:spcBef>
                <a:spcPts val="0"/>
              </a:spcBef>
              <a:spcAft>
                <a:spcPts val="0"/>
              </a:spcAft>
              <a:buNone/>
            </a:pPr>
            <a:r>
              <a:rPr lang="ko-KR" sz="1300">
                <a:solidFill>
                  <a:srgbClr val="0C0C0C"/>
                </a:solidFill>
              </a:rPr>
              <a:t>실제 테스트 과정에서도 한계가 있었습니다. 동영상 안에 사람이 너무 많거나 연기가 자욱한 환경에서는 모델이 흡연을 제대로 감지하지 못해 처음에 목표했던 결과를 완벽히 달성하기는 어려웠습니다. 특히 지금 단계에서는 실시간으로 영상을 파악하는 기능까지는 구현하지 못했는데, 이 부분들을 보완해서 나중에는 실제 환경에서도 안정적으로 작동하는 모델을 만들어보고 싶습니다.</a:t>
            </a:r>
            <a:endParaRPr sz="1300">
              <a:solidFill>
                <a:srgbClr val="0C0C0C"/>
              </a:solidFill>
            </a:endParaRPr>
          </a:p>
          <a:p>
            <a:pPr indent="0" lvl="0" marL="0" rtl="0" algn="l">
              <a:lnSpc>
                <a:spcPct val="115000"/>
              </a:lnSpc>
              <a:spcBef>
                <a:spcPts val="1200"/>
              </a:spcBef>
              <a:spcAft>
                <a:spcPts val="1200"/>
              </a:spcAft>
              <a:buNone/>
            </a:pPr>
            <a:r>
              <a:t/>
            </a:r>
            <a:endParaRPr sz="1300">
              <a:solidFill>
                <a:srgbClr val="0C0C0C"/>
              </a:solidFill>
            </a:endParaRPr>
          </a:p>
        </p:txBody>
      </p:sp>
      <p:sp>
        <p:nvSpPr>
          <p:cNvPr id="265" name="Google Shape;265;g3b4d0b79dcc_0_115"/>
          <p:cNvSpPr/>
          <p:nvPr/>
        </p:nvSpPr>
        <p:spPr>
          <a:xfrm>
            <a:off x="384528" y="2895589"/>
            <a:ext cx="4087200" cy="533400"/>
          </a:xfrm>
          <a:prstGeom prst="roundRect">
            <a:avLst>
              <a:gd fmla="val 50000" name="adj"/>
            </a:avLst>
          </a:prstGeom>
          <a:solidFill>
            <a:srgbClr val="00509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lang="ko-KR" sz="1800">
                <a:solidFill>
                  <a:srgbClr val="FFFFFF"/>
                </a:solidFill>
              </a:rPr>
              <a:t>아쉬웠던 점</a:t>
            </a:r>
            <a:endParaRPr b="0" i="0" sz="1800" u="none" cap="none" strike="noStrike">
              <a:solidFill>
                <a:srgbClr val="FFFFFF"/>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 name="Shape 41"/>
        <p:cNvGrpSpPr/>
        <p:nvPr/>
      </p:nvGrpSpPr>
      <p:grpSpPr>
        <a:xfrm>
          <a:off x="0" y="0"/>
          <a:ext cx="0" cy="0"/>
          <a:chOff x="0" y="0"/>
          <a:chExt cx="0" cy="0"/>
        </a:xfrm>
      </p:grpSpPr>
      <p:sp>
        <p:nvSpPr>
          <p:cNvPr id="42" name="Google Shape;42;p3"/>
          <p:cNvSpPr txBox="1"/>
          <p:nvPr/>
        </p:nvSpPr>
        <p:spPr>
          <a:xfrm>
            <a:off x="272480" y="180132"/>
            <a:ext cx="145103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chemeClr val="dk1"/>
                </a:solidFill>
                <a:latin typeface="Arial"/>
                <a:ea typeface="Arial"/>
                <a:cs typeface="Arial"/>
                <a:sym typeface="Arial"/>
              </a:rPr>
              <a:t>2. 과제 범위</a:t>
            </a:r>
            <a:endParaRPr sz="2000">
              <a:solidFill>
                <a:schemeClr val="dk1"/>
              </a:solidFill>
              <a:latin typeface="Arial"/>
              <a:ea typeface="Arial"/>
              <a:cs typeface="Arial"/>
              <a:sym typeface="Arial"/>
            </a:endParaRPr>
          </a:p>
        </p:txBody>
      </p:sp>
      <p:graphicFrame>
        <p:nvGraphicFramePr>
          <p:cNvPr id="43" name="Google Shape;43;p3"/>
          <p:cNvGraphicFramePr/>
          <p:nvPr/>
        </p:nvGraphicFramePr>
        <p:xfrm>
          <a:off x="515144" y="1133211"/>
          <a:ext cx="3000000" cy="3000000"/>
        </p:xfrm>
        <a:graphic>
          <a:graphicData uri="http://schemas.openxmlformats.org/drawingml/2006/table">
            <a:tbl>
              <a:tblPr bandRow="1" firstRow="1">
                <a:noFill/>
                <a:tableStyleId>{E548B53C-14F1-47A9-96C7-E12B496BE538}</a:tableStyleId>
              </a:tblPr>
              <a:tblGrid>
                <a:gridCol w="1125500"/>
                <a:gridCol w="2592300"/>
                <a:gridCol w="5112575"/>
              </a:tblGrid>
              <a:tr h="472075">
                <a:tc gridSpan="2">
                  <a:txBody>
                    <a:bodyPr/>
                    <a:lstStyle/>
                    <a:p>
                      <a:pPr indent="0" lvl="0" marL="0" marR="0" rtl="0" algn="ctr">
                        <a:lnSpc>
                          <a:spcPct val="100000"/>
                        </a:lnSpc>
                        <a:spcBef>
                          <a:spcPts val="0"/>
                        </a:spcBef>
                        <a:spcAft>
                          <a:spcPts val="0"/>
                        </a:spcAft>
                        <a:buNone/>
                      </a:pPr>
                      <a:r>
                        <a:rPr lang="ko-KR" sz="1300" u="none" cap="none" strike="noStrike">
                          <a:latin typeface="Arial"/>
                          <a:ea typeface="Arial"/>
                          <a:cs typeface="Arial"/>
                          <a:sym typeface="Arial"/>
                        </a:rPr>
                        <a:t>과제구분</a:t>
                      </a:r>
                      <a:endParaRPr sz="1300" u="none" cap="none" strike="noStrike">
                        <a:latin typeface="Arial"/>
                        <a:ea typeface="Arial"/>
                        <a:cs typeface="Arial"/>
                        <a:sym typeface="Arial"/>
                      </a:endParaRPr>
                    </a:p>
                  </a:txBody>
                  <a:tcPr marT="0" marB="0" marR="36000" marL="36000" anchor="ctr">
                    <a:lnR cap="flat" cmpd="sng" w="9525">
                      <a:solidFill>
                        <a:srgbClr val="333E50"/>
                      </a:solidFill>
                      <a:prstDash val="solid"/>
                      <a:round/>
                      <a:headEnd len="sm" w="sm" type="none"/>
                      <a:tailEnd len="sm" w="sm" type="none"/>
                    </a:lnR>
                    <a:lnT cap="flat" cmpd="sng" w="19050">
                      <a:solidFill>
                        <a:srgbClr val="0086C9"/>
                      </a:solidFill>
                      <a:prstDash val="solid"/>
                      <a:round/>
                      <a:headEnd len="sm" w="sm" type="none"/>
                      <a:tailEnd len="sm" w="sm" type="none"/>
                    </a:lnT>
                    <a:lnB cap="flat" cmpd="sng" w="9525">
                      <a:solidFill>
                        <a:srgbClr val="333E50"/>
                      </a:solidFill>
                      <a:prstDash val="solid"/>
                      <a:round/>
                      <a:headEnd len="sm" w="sm" type="none"/>
                      <a:tailEnd len="sm" w="sm" type="none"/>
                    </a:lnB>
                    <a:solidFill>
                      <a:srgbClr val="D9EBF8"/>
                    </a:solidFill>
                  </a:tcPr>
                </a:tc>
                <a:tc hMerge="1"/>
                <a:tc>
                  <a:txBody>
                    <a:bodyPr/>
                    <a:lstStyle/>
                    <a:p>
                      <a:pPr indent="0" lvl="0" marL="0" marR="0" rtl="0" algn="ctr">
                        <a:lnSpc>
                          <a:spcPct val="100000"/>
                        </a:lnSpc>
                        <a:spcBef>
                          <a:spcPts val="0"/>
                        </a:spcBef>
                        <a:spcAft>
                          <a:spcPts val="0"/>
                        </a:spcAft>
                        <a:buClr>
                          <a:schemeClr val="dk1"/>
                        </a:buClr>
                        <a:buSzPts val="1300"/>
                        <a:buFont typeface="Arial"/>
                        <a:buNone/>
                      </a:pPr>
                      <a:r>
                        <a:rPr lang="ko-KR" sz="1300" u="none" cap="none" strike="noStrike">
                          <a:latin typeface="Arial"/>
                          <a:ea typeface="Arial"/>
                          <a:cs typeface="Arial"/>
                          <a:sym typeface="Arial"/>
                        </a:rPr>
                        <a:t>내용</a:t>
                      </a:r>
                      <a:endParaRPr sz="1300" u="none" cap="none" strike="noStrike">
                        <a:latin typeface="Arial"/>
                        <a:ea typeface="Arial"/>
                        <a:cs typeface="Arial"/>
                        <a:sym typeface="Arial"/>
                      </a:endParaRPr>
                    </a:p>
                  </a:txBody>
                  <a:tcPr marT="0" marB="0" marR="36000" marL="36000" anchor="ctr">
                    <a:lnL cap="flat" cmpd="sng" w="9525">
                      <a:solidFill>
                        <a:srgbClr val="333E50"/>
                      </a:solidFill>
                      <a:prstDash val="solid"/>
                      <a:round/>
                      <a:headEnd len="sm" w="sm" type="none"/>
                      <a:tailEnd len="sm" w="sm" type="none"/>
                    </a:lnL>
                    <a:lnR cap="flat" cmpd="sng" w="9525">
                      <a:solidFill>
                        <a:schemeClr val="lt1"/>
                      </a:solidFill>
                      <a:prstDash val="solid"/>
                      <a:round/>
                      <a:headEnd len="sm" w="sm" type="none"/>
                      <a:tailEnd len="sm" w="sm" type="none"/>
                    </a:lnR>
                    <a:lnT cap="flat" cmpd="sng" w="19050">
                      <a:solidFill>
                        <a:srgbClr val="0086C9"/>
                      </a:solidFill>
                      <a:prstDash val="solid"/>
                      <a:round/>
                      <a:headEnd len="sm" w="sm" type="none"/>
                      <a:tailEnd len="sm" w="sm" type="none"/>
                    </a:lnT>
                    <a:lnB cap="flat" cmpd="sng" w="9525">
                      <a:solidFill>
                        <a:srgbClr val="333E50"/>
                      </a:solidFill>
                      <a:prstDash val="solid"/>
                      <a:round/>
                      <a:headEnd len="sm" w="sm" type="none"/>
                      <a:tailEnd len="sm" w="sm" type="none"/>
                    </a:lnB>
                    <a:solidFill>
                      <a:srgbClr val="D9EBF8"/>
                    </a:solidFill>
                  </a:tcPr>
                </a:tc>
              </a:tr>
              <a:tr h="337075">
                <a:tc rowSpan="7">
                  <a:txBody>
                    <a:bodyPr/>
                    <a:lstStyle/>
                    <a:p>
                      <a:pPr indent="0" lvl="0" marL="0" marR="0" rtl="0" algn="ctr">
                        <a:lnSpc>
                          <a:spcPct val="100000"/>
                        </a:lnSpc>
                        <a:spcBef>
                          <a:spcPts val="0"/>
                        </a:spcBef>
                        <a:spcAft>
                          <a:spcPts val="0"/>
                        </a:spcAft>
                        <a:buNone/>
                      </a:pPr>
                      <a:r>
                        <a:rPr lang="ko-KR" sz="1300" u="none" cap="none" strike="noStrike">
                          <a:latin typeface="Arial"/>
                          <a:ea typeface="Arial"/>
                          <a:cs typeface="Arial"/>
                          <a:sym typeface="Arial"/>
                        </a:rPr>
                        <a:t>AI</a:t>
                      </a:r>
                      <a:endParaRPr sz="1300" u="none" cap="none" strike="noStrike">
                        <a:latin typeface="Arial"/>
                        <a:ea typeface="Arial"/>
                        <a:cs typeface="Arial"/>
                        <a:sym typeface="Arial"/>
                      </a:endParaRPr>
                    </a:p>
                  </a:txBody>
                  <a:tcPr marT="0" marB="0" marR="36000" marL="36000" anchor="ctr">
                    <a:lnR cap="flat" cmpd="sng" w="12700">
                      <a:solidFill>
                        <a:srgbClr val="A6A6A6"/>
                      </a:solidFill>
                      <a:prstDash val="solid"/>
                      <a:round/>
                      <a:headEnd len="sm" w="sm" type="none"/>
                      <a:tailEnd len="sm" w="sm" type="none"/>
                    </a:lnR>
                    <a:lnT cap="flat" cmpd="sng" w="9525">
                      <a:solidFill>
                        <a:srgbClr val="333E50"/>
                      </a:solidFill>
                      <a:prstDash val="solid"/>
                      <a:round/>
                      <a:headEnd len="sm" w="sm" type="none"/>
                      <a:tailEnd len="sm" w="sm" type="none"/>
                    </a:lnT>
                    <a:lnB cap="flat" cmpd="sng" w="12700">
                      <a:solidFill>
                        <a:srgbClr val="A6A6A6"/>
                      </a:solidFill>
                      <a:prstDash val="solid"/>
                      <a:round/>
                      <a:headEnd len="sm" w="sm" type="none"/>
                      <a:tailEnd len="sm" w="sm" type="none"/>
                    </a:lnB>
                    <a:solidFill>
                      <a:srgbClr val="EAEAEA"/>
                    </a:solidFill>
                  </a:tcPr>
                </a:tc>
                <a:tc rowSpan="7">
                  <a:txBody>
                    <a:bodyPr/>
                    <a:lstStyle/>
                    <a:p>
                      <a:pPr indent="0" lvl="0" marL="0" marR="0" rtl="0" algn="ctr">
                        <a:lnSpc>
                          <a:spcPct val="100000"/>
                        </a:lnSpc>
                        <a:spcBef>
                          <a:spcPts val="0"/>
                        </a:spcBef>
                        <a:spcAft>
                          <a:spcPts val="0"/>
                        </a:spcAft>
                        <a:buClr>
                          <a:srgbClr val="000000"/>
                        </a:buClr>
                        <a:buSzPts val="1300"/>
                        <a:buFont typeface="Arial"/>
                        <a:buNone/>
                      </a:pPr>
                      <a:r>
                        <a:rPr lang="ko-KR" sz="1100">
                          <a:latin typeface="Arial"/>
                          <a:ea typeface="Arial"/>
                          <a:cs typeface="Arial"/>
                          <a:sym typeface="Arial"/>
                        </a:rPr>
                        <a:t>AI기반 흡연자 감지 예측모델 구현</a:t>
                      </a:r>
                      <a:endParaRPr sz="1300" u="none" cap="none" strike="noStrike">
                        <a:latin typeface="Arial"/>
                        <a:ea typeface="Arial"/>
                        <a:cs typeface="Arial"/>
                        <a:sym typeface="Arial"/>
                      </a:endParaRPr>
                    </a:p>
                  </a:txBody>
                  <a:tcPr marT="0" marB="0" marR="36000" marL="36000" anchor="ctr">
                    <a:lnL cap="flat" cmpd="sng" w="12700">
                      <a:solidFill>
                        <a:srgbClr val="A6A6A6"/>
                      </a:solidFill>
                      <a:prstDash val="solid"/>
                      <a:round/>
                      <a:headEnd len="sm" w="sm" type="none"/>
                      <a:tailEnd len="sm" w="sm" type="none"/>
                    </a:lnL>
                    <a:lnR cap="flat" cmpd="sng" w="12700">
                      <a:solidFill>
                        <a:srgbClr val="A6A6A6"/>
                      </a:solidFill>
                      <a:prstDash val="solid"/>
                      <a:round/>
                      <a:headEnd len="sm" w="sm" type="none"/>
                      <a:tailEnd len="sm" w="sm" type="none"/>
                    </a:lnR>
                    <a:lnT cap="flat" cmpd="sng" w="9525">
                      <a:solidFill>
                        <a:srgbClr val="333E50"/>
                      </a:solidFill>
                      <a:prstDash val="solid"/>
                      <a:round/>
                      <a:headEnd len="sm" w="sm" type="none"/>
                      <a:tailEnd len="sm" w="sm" type="none"/>
                    </a:lnT>
                    <a:lnB cap="flat" cmpd="sng" w="12700">
                      <a:solidFill>
                        <a:srgbClr val="A6A6A6"/>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200"/>
                        <a:buFont typeface="Arial"/>
                        <a:buNone/>
                      </a:pPr>
                      <a:r>
                        <a:rPr lang="ko-KR" sz="1200" u="none" cap="none" strike="noStrike">
                          <a:latin typeface="Arial"/>
                          <a:ea typeface="Arial"/>
                          <a:cs typeface="Arial"/>
                          <a:sym typeface="Arial"/>
                        </a:rPr>
                        <a:t>원시 데이터 수집 및 데이터셋 구축</a:t>
                      </a:r>
                      <a:endParaRPr sz="1200" u="none" cap="none" strike="noStrike">
                        <a:latin typeface="Arial"/>
                        <a:ea typeface="Arial"/>
                        <a:cs typeface="Arial"/>
                        <a:sym typeface="Arial"/>
                      </a:endParaRPr>
                    </a:p>
                  </a:txBody>
                  <a:tcPr marT="0" marB="0" marR="36000" marL="36000" anchor="ctr">
                    <a:lnL cap="flat" cmpd="sng" w="12700">
                      <a:solidFill>
                        <a:srgbClr val="A6A6A6"/>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333E50"/>
                      </a:solidFill>
                      <a:prstDash val="solid"/>
                      <a:round/>
                      <a:headEnd len="sm" w="sm" type="none"/>
                      <a:tailEnd len="sm" w="sm" type="none"/>
                    </a:lnT>
                    <a:lnB cap="flat" cmpd="sng" w="12700">
                      <a:solidFill>
                        <a:srgbClr val="A6A6A6"/>
                      </a:solidFill>
                      <a:prstDash val="solid"/>
                      <a:round/>
                      <a:headEnd len="sm" w="sm" type="none"/>
                      <a:tailEnd len="sm" w="sm" type="none"/>
                    </a:lnB>
                    <a:solidFill>
                      <a:schemeClr val="lt1"/>
                    </a:solidFill>
                  </a:tcPr>
                </a:tc>
              </a:tr>
              <a:tr h="337075">
                <a:tc vMerge="1"/>
                <a:tc vMerge="1"/>
                <a:tc>
                  <a:txBody>
                    <a:bodyPr/>
                    <a:lstStyle/>
                    <a:p>
                      <a:pPr indent="0" lvl="0" marL="0" marR="0" rtl="0" algn="ctr">
                        <a:lnSpc>
                          <a:spcPct val="100000"/>
                        </a:lnSpc>
                        <a:spcBef>
                          <a:spcPts val="0"/>
                        </a:spcBef>
                        <a:spcAft>
                          <a:spcPts val="0"/>
                        </a:spcAft>
                        <a:buClr>
                          <a:schemeClr val="dk1"/>
                        </a:buClr>
                        <a:buSzPts val="1200"/>
                        <a:buFont typeface="Arial"/>
                        <a:buNone/>
                      </a:pPr>
                      <a:r>
                        <a:rPr lang="ko-KR" sz="1200">
                          <a:latin typeface="Arial"/>
                          <a:ea typeface="Arial"/>
                          <a:cs typeface="Arial"/>
                          <a:sym typeface="Arial"/>
                        </a:rPr>
                        <a:t>데이터 전처리, 정규화, 클래스 분포 분석 (EDA 활용)</a:t>
                      </a:r>
                      <a:endParaRPr sz="1200" u="none" cap="none" strike="noStrike">
                        <a:latin typeface="Arial"/>
                        <a:ea typeface="Arial"/>
                        <a:cs typeface="Arial"/>
                        <a:sym typeface="Arial"/>
                      </a:endParaRPr>
                    </a:p>
                  </a:txBody>
                  <a:tcPr marT="0" marB="0" marR="36000" marL="36000" anchor="ctr">
                    <a:lnL cap="flat" cmpd="sng" w="12700">
                      <a:solidFill>
                        <a:srgbClr val="A6A6A6"/>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rgbClr val="A6A6A6"/>
                      </a:solidFill>
                      <a:prstDash val="solid"/>
                      <a:round/>
                      <a:headEnd len="sm" w="sm" type="none"/>
                      <a:tailEnd len="sm" w="sm" type="none"/>
                    </a:lnT>
                    <a:lnB cap="flat" cmpd="sng" w="12700">
                      <a:solidFill>
                        <a:srgbClr val="A6A6A6"/>
                      </a:solidFill>
                      <a:prstDash val="solid"/>
                      <a:round/>
                      <a:headEnd len="sm" w="sm" type="none"/>
                      <a:tailEnd len="sm" w="sm" type="none"/>
                    </a:lnB>
                    <a:solidFill>
                      <a:schemeClr val="lt1"/>
                    </a:solidFill>
                  </a:tcPr>
                </a:tc>
              </a:tr>
              <a:tr h="337075">
                <a:tc vMerge="1"/>
                <a:tc vMerge="1"/>
                <a:tc>
                  <a:txBody>
                    <a:bodyPr/>
                    <a:lstStyle/>
                    <a:p>
                      <a:pPr indent="0" lvl="0" marL="0" marR="0" rtl="0" algn="ctr">
                        <a:lnSpc>
                          <a:spcPct val="100000"/>
                        </a:lnSpc>
                        <a:spcBef>
                          <a:spcPts val="0"/>
                        </a:spcBef>
                        <a:spcAft>
                          <a:spcPts val="0"/>
                        </a:spcAft>
                        <a:buClr>
                          <a:schemeClr val="dk1"/>
                        </a:buClr>
                        <a:buSzPts val="1300"/>
                        <a:buFont typeface="Arial"/>
                        <a:buNone/>
                      </a:pPr>
                      <a:r>
                        <a:rPr lang="ko-KR" sz="1300">
                          <a:latin typeface="Arial"/>
                          <a:ea typeface="Arial"/>
                          <a:cs typeface="Arial"/>
                          <a:sym typeface="Arial"/>
                        </a:rPr>
                        <a:t>예측모델 선정(CNN) 및 학습</a:t>
                      </a:r>
                      <a:endParaRPr sz="1300" u="none" cap="none" strike="noStrike">
                        <a:latin typeface="Arial"/>
                        <a:ea typeface="Arial"/>
                        <a:cs typeface="Arial"/>
                        <a:sym typeface="Arial"/>
                      </a:endParaRPr>
                    </a:p>
                  </a:txBody>
                  <a:tcPr marT="0" marB="0" marR="36000" marL="36000" anchor="ctr">
                    <a:lnL cap="flat" cmpd="sng" w="12700">
                      <a:solidFill>
                        <a:srgbClr val="A6A6A6"/>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rgbClr val="A6A6A6"/>
                      </a:solidFill>
                      <a:prstDash val="solid"/>
                      <a:round/>
                      <a:headEnd len="sm" w="sm" type="none"/>
                      <a:tailEnd len="sm" w="sm" type="none"/>
                    </a:lnT>
                    <a:lnB cap="flat" cmpd="sng" w="12700">
                      <a:solidFill>
                        <a:srgbClr val="A6A6A6"/>
                      </a:solidFill>
                      <a:prstDash val="solid"/>
                      <a:round/>
                      <a:headEnd len="sm" w="sm" type="none"/>
                      <a:tailEnd len="sm" w="sm" type="none"/>
                    </a:lnB>
                    <a:solidFill>
                      <a:schemeClr val="lt1"/>
                    </a:solidFill>
                  </a:tcPr>
                </a:tc>
              </a:tr>
              <a:tr h="337075">
                <a:tc vMerge="1"/>
                <a:tc vMerge="1"/>
                <a:tc>
                  <a:txBody>
                    <a:bodyPr/>
                    <a:lstStyle/>
                    <a:p>
                      <a:pPr indent="0" lvl="0" marL="0" marR="0" rtl="0" algn="ctr">
                        <a:lnSpc>
                          <a:spcPct val="100000"/>
                        </a:lnSpc>
                        <a:spcBef>
                          <a:spcPts val="0"/>
                        </a:spcBef>
                        <a:spcAft>
                          <a:spcPts val="0"/>
                        </a:spcAft>
                        <a:buClr>
                          <a:schemeClr val="dk1"/>
                        </a:buClr>
                        <a:buSzPts val="1300"/>
                        <a:buFont typeface="Arial"/>
                        <a:buNone/>
                      </a:pPr>
                      <a:r>
                        <a:rPr lang="ko-KR" sz="1300">
                          <a:latin typeface="Arial"/>
                          <a:ea typeface="Arial"/>
                          <a:cs typeface="Arial"/>
                          <a:sym typeface="Arial"/>
                        </a:rPr>
                        <a:t>정확도, 분류 보고서, 혼동 행렬을 활용한 모델 성능 평가</a:t>
                      </a:r>
                      <a:endParaRPr sz="1300" u="none" cap="none" strike="noStrike">
                        <a:latin typeface="Arial"/>
                        <a:ea typeface="Arial"/>
                        <a:cs typeface="Arial"/>
                        <a:sym typeface="Arial"/>
                      </a:endParaRPr>
                    </a:p>
                  </a:txBody>
                  <a:tcPr marT="0" marB="0" marR="36000" marL="36000" anchor="ctr">
                    <a:lnL cap="flat" cmpd="sng" w="12700">
                      <a:solidFill>
                        <a:srgbClr val="A6A6A6"/>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rgbClr val="A6A6A6"/>
                      </a:solidFill>
                      <a:prstDash val="solid"/>
                      <a:round/>
                      <a:headEnd len="sm" w="sm" type="none"/>
                      <a:tailEnd len="sm" w="sm" type="none"/>
                    </a:lnT>
                    <a:lnB cap="flat" cmpd="sng" w="12700">
                      <a:solidFill>
                        <a:srgbClr val="A6A6A6"/>
                      </a:solidFill>
                      <a:prstDash val="solid"/>
                      <a:round/>
                      <a:headEnd len="sm" w="sm" type="none"/>
                      <a:tailEnd len="sm" w="sm" type="none"/>
                    </a:lnB>
                    <a:solidFill>
                      <a:schemeClr val="lt1"/>
                    </a:solidFill>
                  </a:tcPr>
                </a:tc>
              </a:tr>
              <a:tr h="337075">
                <a:tc vMerge="1"/>
                <a:tc vMerge="1"/>
                <a:tc>
                  <a:txBody>
                    <a:bodyPr/>
                    <a:lstStyle/>
                    <a:p>
                      <a:pPr indent="0" lvl="0" marL="0" marR="0" rtl="0" algn="ctr">
                        <a:lnSpc>
                          <a:spcPct val="100000"/>
                        </a:lnSpc>
                        <a:spcBef>
                          <a:spcPts val="0"/>
                        </a:spcBef>
                        <a:spcAft>
                          <a:spcPts val="0"/>
                        </a:spcAft>
                        <a:buClr>
                          <a:schemeClr val="dk1"/>
                        </a:buClr>
                        <a:buSzPts val="1300"/>
                        <a:buFont typeface="Arial"/>
                        <a:buNone/>
                      </a:pPr>
                      <a:r>
                        <a:rPr lang="ko-KR" sz="1300">
                          <a:latin typeface="Arial"/>
                          <a:ea typeface="Arial"/>
                          <a:cs typeface="Arial"/>
                          <a:sym typeface="Arial"/>
                        </a:rPr>
                        <a:t>웹 프로토타입(Streamlit) 구축</a:t>
                      </a:r>
                      <a:endParaRPr sz="1300" u="none" cap="none" strike="noStrike">
                        <a:latin typeface="Arial"/>
                        <a:ea typeface="Arial"/>
                        <a:cs typeface="Arial"/>
                        <a:sym typeface="Arial"/>
                      </a:endParaRPr>
                    </a:p>
                  </a:txBody>
                  <a:tcPr marT="0" marB="0" marR="36000" marL="36000" anchor="ctr">
                    <a:lnL cap="flat" cmpd="sng" w="12700">
                      <a:solidFill>
                        <a:srgbClr val="A6A6A6"/>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rgbClr val="A6A6A6"/>
                      </a:solidFill>
                      <a:prstDash val="solid"/>
                      <a:round/>
                      <a:headEnd len="sm" w="sm" type="none"/>
                      <a:tailEnd len="sm" w="sm" type="none"/>
                    </a:lnT>
                    <a:lnB cap="flat" cmpd="sng" w="12700">
                      <a:solidFill>
                        <a:srgbClr val="A6A6A6"/>
                      </a:solidFill>
                      <a:prstDash val="solid"/>
                      <a:round/>
                      <a:headEnd len="sm" w="sm" type="none"/>
                      <a:tailEnd len="sm" w="sm" type="none"/>
                    </a:lnB>
                    <a:solidFill>
                      <a:schemeClr val="lt1"/>
                    </a:solidFill>
                  </a:tcPr>
                </a:tc>
              </a:tr>
              <a:tr h="337075">
                <a:tc vMerge="1"/>
                <a:tc vMerge="1"/>
                <a:tc>
                  <a:txBody>
                    <a:bodyPr/>
                    <a:lstStyle/>
                    <a:p>
                      <a:pPr indent="0" lvl="0" marL="0" marR="0" rtl="0" algn="ctr">
                        <a:lnSpc>
                          <a:spcPct val="100000"/>
                        </a:lnSpc>
                        <a:spcBef>
                          <a:spcPts val="0"/>
                        </a:spcBef>
                        <a:spcAft>
                          <a:spcPts val="0"/>
                        </a:spcAft>
                        <a:buClr>
                          <a:schemeClr val="dk1"/>
                        </a:buClr>
                        <a:buSzPts val="1300"/>
                        <a:buFont typeface="Arial"/>
                        <a:buNone/>
                      </a:pPr>
                      <a:r>
                        <a:rPr lang="ko-KR" sz="1300">
                          <a:latin typeface="Arial"/>
                          <a:ea typeface="Arial"/>
                          <a:cs typeface="Arial"/>
                          <a:sym typeface="Arial"/>
                        </a:rPr>
                        <a:t>예측모델 시각화 및 웹기반 시스템 구축</a:t>
                      </a:r>
                      <a:endParaRPr sz="1300" u="none" cap="none" strike="noStrike">
                        <a:latin typeface="Arial"/>
                        <a:ea typeface="Arial"/>
                        <a:cs typeface="Arial"/>
                        <a:sym typeface="Arial"/>
                      </a:endParaRPr>
                    </a:p>
                  </a:txBody>
                  <a:tcPr marT="0" marB="0" marR="36000" marL="36000" anchor="ctr">
                    <a:lnL cap="flat" cmpd="sng" w="12700">
                      <a:solidFill>
                        <a:srgbClr val="A6A6A6"/>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rgbClr val="A6A6A6"/>
                      </a:solidFill>
                      <a:prstDash val="solid"/>
                      <a:round/>
                      <a:headEnd len="sm" w="sm" type="none"/>
                      <a:tailEnd len="sm" w="sm" type="none"/>
                    </a:lnT>
                    <a:lnB cap="flat" cmpd="sng" w="12700">
                      <a:solidFill>
                        <a:srgbClr val="A6A6A6"/>
                      </a:solidFill>
                      <a:prstDash val="solid"/>
                      <a:round/>
                      <a:headEnd len="sm" w="sm" type="none"/>
                      <a:tailEnd len="sm" w="sm" type="none"/>
                    </a:lnB>
                    <a:solidFill>
                      <a:schemeClr val="lt1"/>
                    </a:solidFill>
                  </a:tcPr>
                </a:tc>
              </a:tr>
              <a:tr h="337075">
                <a:tc vMerge="1"/>
                <a:tc vMerge="1"/>
                <a:tc>
                  <a:txBody>
                    <a:bodyPr/>
                    <a:lstStyle/>
                    <a:p>
                      <a:pPr indent="0" lvl="0" marL="0" marR="0" rtl="0" algn="ctr">
                        <a:lnSpc>
                          <a:spcPct val="100000"/>
                        </a:lnSpc>
                        <a:spcBef>
                          <a:spcPts val="0"/>
                        </a:spcBef>
                        <a:spcAft>
                          <a:spcPts val="0"/>
                        </a:spcAft>
                        <a:buClr>
                          <a:schemeClr val="dk1"/>
                        </a:buClr>
                        <a:buSzPts val="1300"/>
                        <a:buFont typeface="Arial"/>
                        <a:buNone/>
                      </a:pPr>
                      <a:r>
                        <a:rPr lang="ko-KR" sz="1300" u="none" cap="none" strike="noStrike">
                          <a:latin typeface="Arial"/>
                          <a:ea typeface="Arial"/>
                          <a:cs typeface="Arial"/>
                          <a:sym typeface="Arial"/>
                        </a:rPr>
                        <a:t>테스트</a:t>
                      </a:r>
                      <a:endParaRPr sz="1300" u="none" cap="none" strike="noStrike">
                        <a:latin typeface="Arial"/>
                        <a:ea typeface="Arial"/>
                        <a:cs typeface="Arial"/>
                        <a:sym typeface="Arial"/>
                      </a:endParaRPr>
                    </a:p>
                  </a:txBody>
                  <a:tcPr marT="0" marB="0" marR="36000" marL="36000" anchor="ctr">
                    <a:lnL cap="flat" cmpd="sng" w="12700">
                      <a:solidFill>
                        <a:srgbClr val="A6A6A6"/>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rgbClr val="A6A6A6"/>
                      </a:solidFill>
                      <a:prstDash val="solid"/>
                      <a:round/>
                      <a:headEnd len="sm" w="sm" type="none"/>
                      <a:tailEnd len="sm" w="sm" type="none"/>
                    </a:lnT>
                    <a:lnB cap="flat" cmpd="sng" w="12700">
                      <a:solidFill>
                        <a:srgbClr val="A6A6A6"/>
                      </a:solidFill>
                      <a:prstDash val="solid"/>
                      <a:round/>
                      <a:headEnd len="sm" w="sm" type="none"/>
                      <a:tailEnd len="sm" w="sm" type="none"/>
                    </a:lnB>
                    <a:solidFill>
                      <a:schemeClr val="lt1"/>
                    </a:solidFill>
                  </a:tcPr>
                </a:tc>
              </a:tr>
              <a:tr h="377350">
                <a:tc rowSpan="5">
                  <a:txBody>
                    <a:bodyPr/>
                    <a:lstStyle/>
                    <a:p>
                      <a:pPr indent="0" lvl="0" marL="0" marR="0" rtl="0" algn="ctr">
                        <a:lnSpc>
                          <a:spcPct val="100000"/>
                        </a:lnSpc>
                        <a:spcBef>
                          <a:spcPts val="0"/>
                        </a:spcBef>
                        <a:spcAft>
                          <a:spcPts val="0"/>
                        </a:spcAft>
                        <a:buNone/>
                      </a:pPr>
                      <a:r>
                        <a:rPr lang="ko-KR" sz="1300" u="none" cap="none" strike="noStrike">
                          <a:latin typeface="Arial"/>
                          <a:ea typeface="Arial"/>
                          <a:cs typeface="Arial"/>
                          <a:sym typeface="Arial"/>
                        </a:rPr>
                        <a:t>시각화</a:t>
                      </a:r>
                      <a:endParaRPr sz="1300" u="none" cap="none" strike="noStrike">
                        <a:latin typeface="Arial"/>
                        <a:ea typeface="Arial"/>
                        <a:cs typeface="Arial"/>
                        <a:sym typeface="Arial"/>
                      </a:endParaRPr>
                    </a:p>
                  </a:txBody>
                  <a:tcPr marT="0" marB="0" marR="36000" marL="36000" anchor="ctr">
                    <a:lnR cap="flat" cmpd="sng" w="12700">
                      <a:solidFill>
                        <a:srgbClr val="A6A6A6"/>
                      </a:solidFill>
                      <a:prstDash val="solid"/>
                      <a:round/>
                      <a:headEnd len="sm" w="sm" type="none"/>
                      <a:tailEnd len="sm" w="sm" type="none"/>
                    </a:lnR>
                    <a:lnT cap="flat" cmpd="sng" w="12700">
                      <a:solidFill>
                        <a:srgbClr val="A6A6A6"/>
                      </a:solidFill>
                      <a:prstDash val="solid"/>
                      <a:round/>
                      <a:headEnd len="sm" w="sm" type="none"/>
                      <a:tailEnd len="sm" w="sm" type="none"/>
                    </a:lnT>
                    <a:lnB cap="flat" cmpd="sng" w="19050">
                      <a:solidFill>
                        <a:srgbClr val="0086C9"/>
                      </a:solidFill>
                      <a:prstDash val="solid"/>
                      <a:round/>
                      <a:headEnd len="sm" w="sm" type="none"/>
                      <a:tailEnd len="sm" w="sm" type="none"/>
                    </a:lnB>
                    <a:solidFill>
                      <a:srgbClr val="EAEAEA"/>
                    </a:solidFill>
                  </a:tcPr>
                </a:tc>
                <a:tc rowSpan="5">
                  <a:txBody>
                    <a:bodyPr/>
                    <a:lstStyle/>
                    <a:p>
                      <a:pPr indent="0" lvl="0" marL="0" marR="0" rtl="0" algn="ctr">
                        <a:lnSpc>
                          <a:spcPct val="100000"/>
                        </a:lnSpc>
                        <a:spcBef>
                          <a:spcPts val="0"/>
                        </a:spcBef>
                        <a:spcAft>
                          <a:spcPts val="0"/>
                        </a:spcAft>
                        <a:buClr>
                          <a:schemeClr val="dk1"/>
                        </a:buClr>
                        <a:buSzPts val="1300"/>
                        <a:buFont typeface="Arial"/>
                        <a:buNone/>
                      </a:pPr>
                      <a:r>
                        <a:rPr lang="ko-KR" sz="1300">
                          <a:latin typeface="Arial"/>
                          <a:ea typeface="Arial"/>
                          <a:cs typeface="Arial"/>
                          <a:sym typeface="Arial"/>
                        </a:rPr>
                        <a:t>흡연 감지 결과 시각화</a:t>
                      </a:r>
                      <a:endParaRPr sz="1300" u="none" cap="none" strike="noStrike">
                        <a:latin typeface="Arial"/>
                        <a:ea typeface="Arial"/>
                        <a:cs typeface="Arial"/>
                        <a:sym typeface="Arial"/>
                      </a:endParaRPr>
                    </a:p>
                  </a:txBody>
                  <a:tcPr marT="0" marB="0" marR="36000" marL="36000" anchor="ctr">
                    <a:lnL cap="flat" cmpd="sng" w="12700">
                      <a:solidFill>
                        <a:srgbClr val="A6A6A6"/>
                      </a:solidFill>
                      <a:prstDash val="solid"/>
                      <a:round/>
                      <a:headEnd len="sm" w="sm" type="none"/>
                      <a:tailEnd len="sm" w="sm" type="none"/>
                    </a:lnL>
                    <a:lnR cap="flat" cmpd="sng" w="12700">
                      <a:solidFill>
                        <a:srgbClr val="A6A6A6"/>
                      </a:solidFill>
                      <a:prstDash val="solid"/>
                      <a:round/>
                      <a:headEnd len="sm" w="sm" type="none"/>
                      <a:tailEnd len="sm" w="sm" type="none"/>
                    </a:lnR>
                    <a:lnT cap="flat" cmpd="sng" w="12700">
                      <a:solidFill>
                        <a:srgbClr val="A6A6A6"/>
                      </a:solidFill>
                      <a:prstDash val="solid"/>
                      <a:round/>
                      <a:headEnd len="sm" w="sm" type="none"/>
                      <a:tailEnd len="sm" w="sm" type="none"/>
                    </a:lnT>
                    <a:lnB cap="flat" cmpd="sng" w="19050">
                      <a:solidFill>
                        <a:srgbClr val="0086C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300"/>
                        <a:buFont typeface="Arial"/>
                        <a:buNone/>
                      </a:pPr>
                      <a:r>
                        <a:rPr lang="ko-KR" sz="1300">
                          <a:latin typeface="Arial"/>
                          <a:ea typeface="Arial"/>
                          <a:cs typeface="Arial"/>
                          <a:sym typeface="Arial"/>
                        </a:rPr>
                        <a:t>학습 과정 시각화 (Accuracy/Loss 그래프)</a:t>
                      </a:r>
                      <a:endParaRPr sz="1300" u="none" cap="none" strike="noStrike">
                        <a:latin typeface="Arial"/>
                        <a:ea typeface="Arial"/>
                        <a:cs typeface="Arial"/>
                        <a:sym typeface="Arial"/>
                      </a:endParaRPr>
                    </a:p>
                  </a:txBody>
                  <a:tcPr marT="0" marB="0" marR="36000" marL="36000" anchor="ctr">
                    <a:lnL cap="flat" cmpd="sng" w="12700">
                      <a:solidFill>
                        <a:srgbClr val="A6A6A6"/>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rgbClr val="A6A6A6"/>
                      </a:solidFill>
                      <a:prstDash val="solid"/>
                      <a:round/>
                      <a:headEnd len="sm" w="sm" type="none"/>
                      <a:tailEnd len="sm" w="sm" type="none"/>
                    </a:lnT>
                    <a:lnB cap="flat" cmpd="sng" w="12700">
                      <a:solidFill>
                        <a:srgbClr val="A6A6A6"/>
                      </a:solidFill>
                      <a:prstDash val="solid"/>
                      <a:round/>
                      <a:headEnd len="sm" w="sm" type="none"/>
                      <a:tailEnd len="sm" w="sm" type="none"/>
                    </a:lnB>
                    <a:solidFill>
                      <a:schemeClr val="lt1"/>
                    </a:solidFill>
                  </a:tcPr>
                </a:tc>
              </a:tr>
              <a:tr h="444850">
                <a:tc vMerge="1"/>
                <a:tc vMerge="1"/>
                <a:tc>
                  <a:txBody>
                    <a:bodyPr/>
                    <a:lstStyle/>
                    <a:p>
                      <a:pPr indent="0" lvl="0" marL="0" marR="0" rtl="0" algn="ctr">
                        <a:lnSpc>
                          <a:spcPct val="100000"/>
                        </a:lnSpc>
                        <a:spcBef>
                          <a:spcPts val="0"/>
                        </a:spcBef>
                        <a:spcAft>
                          <a:spcPts val="0"/>
                        </a:spcAft>
                        <a:buClr>
                          <a:schemeClr val="dk1"/>
                        </a:buClr>
                        <a:buSzPts val="1300"/>
                        <a:buFont typeface="Arial"/>
                        <a:buNone/>
                      </a:pPr>
                      <a:r>
                        <a:rPr lang="ko-KR" sz="1300">
                          <a:latin typeface="Arial"/>
                          <a:ea typeface="Arial"/>
                          <a:cs typeface="Arial"/>
                          <a:sym typeface="Arial"/>
                        </a:rPr>
                        <a:t>혼동 행렬 시각화</a:t>
                      </a:r>
                      <a:endParaRPr sz="1300" u="none" cap="none" strike="noStrike">
                        <a:latin typeface="Arial"/>
                        <a:ea typeface="Arial"/>
                        <a:cs typeface="Arial"/>
                        <a:sym typeface="Arial"/>
                      </a:endParaRPr>
                    </a:p>
                  </a:txBody>
                  <a:tcPr marT="0" marB="0" marR="36000" marL="36000" anchor="ctr">
                    <a:lnL cap="flat" cmpd="sng" w="12700">
                      <a:solidFill>
                        <a:srgbClr val="A6A6A6"/>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rgbClr val="A6A6A6"/>
                      </a:solidFill>
                      <a:prstDash val="solid"/>
                      <a:round/>
                      <a:headEnd len="sm" w="sm" type="none"/>
                      <a:tailEnd len="sm" w="sm" type="none"/>
                    </a:lnT>
                    <a:lnB cap="flat" cmpd="sng" w="12700">
                      <a:solidFill>
                        <a:srgbClr val="A6A6A6"/>
                      </a:solidFill>
                      <a:prstDash val="solid"/>
                      <a:round/>
                      <a:headEnd len="sm" w="sm" type="none"/>
                      <a:tailEnd len="sm" w="sm" type="none"/>
                    </a:lnB>
                    <a:solidFill>
                      <a:schemeClr val="lt1"/>
                    </a:solidFill>
                  </a:tcPr>
                </a:tc>
              </a:tr>
              <a:tr h="337075">
                <a:tc vMerge="1"/>
                <a:tc vMerge="1"/>
                <a:tc>
                  <a:txBody>
                    <a:bodyPr/>
                    <a:lstStyle/>
                    <a:p>
                      <a:pPr indent="0" lvl="0" marL="0" marR="0" rtl="0" algn="ctr">
                        <a:lnSpc>
                          <a:spcPct val="100000"/>
                        </a:lnSpc>
                        <a:spcBef>
                          <a:spcPts val="0"/>
                        </a:spcBef>
                        <a:spcAft>
                          <a:spcPts val="0"/>
                        </a:spcAft>
                        <a:buClr>
                          <a:schemeClr val="dk1"/>
                        </a:buClr>
                        <a:buSzPts val="1300"/>
                        <a:buFont typeface="Arial"/>
                        <a:buNone/>
                      </a:pPr>
                      <a:r>
                        <a:rPr lang="ko-KR" sz="1300" u="none" cap="none" strike="noStrike">
                          <a:latin typeface="Arial"/>
                          <a:ea typeface="Arial"/>
                          <a:cs typeface="Arial"/>
                          <a:sym typeface="Arial"/>
                        </a:rPr>
                        <a:t>예측모델 시각화</a:t>
                      </a:r>
                      <a:endParaRPr sz="1300" u="none" cap="none" strike="noStrike">
                        <a:latin typeface="Arial"/>
                        <a:ea typeface="Arial"/>
                        <a:cs typeface="Arial"/>
                        <a:sym typeface="Arial"/>
                      </a:endParaRPr>
                    </a:p>
                  </a:txBody>
                  <a:tcPr marT="0" marB="0" marR="36000" marL="36000" anchor="ctr">
                    <a:lnL cap="flat" cmpd="sng" w="12700">
                      <a:solidFill>
                        <a:srgbClr val="A6A6A6"/>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rgbClr val="A6A6A6"/>
                      </a:solidFill>
                      <a:prstDash val="solid"/>
                      <a:round/>
                      <a:headEnd len="sm" w="sm" type="none"/>
                      <a:tailEnd len="sm" w="sm" type="none"/>
                    </a:lnT>
                    <a:lnB cap="flat" cmpd="sng" w="12700">
                      <a:solidFill>
                        <a:srgbClr val="A6A6A6"/>
                      </a:solidFill>
                      <a:prstDash val="solid"/>
                      <a:round/>
                      <a:headEnd len="sm" w="sm" type="none"/>
                      <a:tailEnd len="sm" w="sm" type="none"/>
                    </a:lnB>
                    <a:solidFill>
                      <a:schemeClr val="lt1"/>
                    </a:solidFill>
                  </a:tcPr>
                </a:tc>
              </a:tr>
              <a:tr h="337075">
                <a:tc vMerge="1"/>
                <a:tc vMerge="1"/>
                <a:tc>
                  <a:txBody>
                    <a:bodyPr/>
                    <a:lstStyle/>
                    <a:p>
                      <a:pPr indent="0" lvl="0" marL="0" marR="0" rtl="0" algn="ctr">
                        <a:lnSpc>
                          <a:spcPct val="100000"/>
                        </a:lnSpc>
                        <a:spcBef>
                          <a:spcPts val="0"/>
                        </a:spcBef>
                        <a:spcAft>
                          <a:spcPts val="0"/>
                        </a:spcAft>
                        <a:buClr>
                          <a:schemeClr val="dk1"/>
                        </a:buClr>
                        <a:buSzPts val="1300"/>
                        <a:buFont typeface="Arial"/>
                        <a:buNone/>
                      </a:pPr>
                      <a:r>
                        <a:rPr lang="ko-KR" sz="1300">
                          <a:latin typeface="Arial"/>
                          <a:ea typeface="Arial"/>
                          <a:cs typeface="Arial"/>
                          <a:sym typeface="Arial"/>
                        </a:rPr>
                        <a:t>예측 결과 대시보드 구현 (Streamlit)</a:t>
                      </a:r>
                      <a:endParaRPr sz="1300" u="none" cap="none" strike="noStrike">
                        <a:latin typeface="Arial"/>
                        <a:ea typeface="Arial"/>
                        <a:cs typeface="Arial"/>
                        <a:sym typeface="Arial"/>
                      </a:endParaRPr>
                    </a:p>
                  </a:txBody>
                  <a:tcPr marT="0" marB="0" marR="36000" marL="36000" anchor="ctr">
                    <a:lnL cap="flat" cmpd="sng" w="12700">
                      <a:solidFill>
                        <a:srgbClr val="A6A6A6"/>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rgbClr val="A6A6A6"/>
                      </a:solidFill>
                      <a:prstDash val="solid"/>
                      <a:round/>
                      <a:headEnd len="sm" w="sm" type="none"/>
                      <a:tailEnd len="sm" w="sm" type="none"/>
                    </a:lnT>
                    <a:lnB cap="flat" cmpd="sng" w="12700">
                      <a:solidFill>
                        <a:srgbClr val="A6A6A6"/>
                      </a:solidFill>
                      <a:prstDash val="solid"/>
                      <a:round/>
                      <a:headEnd len="sm" w="sm" type="none"/>
                      <a:tailEnd len="sm" w="sm" type="none"/>
                    </a:lnB>
                    <a:solidFill>
                      <a:schemeClr val="lt1"/>
                    </a:solidFill>
                  </a:tcPr>
                </a:tc>
              </a:tr>
              <a:tr h="377350">
                <a:tc vMerge="1"/>
                <a:tc vMerge="1"/>
                <a:tc>
                  <a:txBody>
                    <a:bodyPr/>
                    <a:lstStyle/>
                    <a:p>
                      <a:pPr indent="0" lvl="0" marL="0" marR="0" rtl="0" algn="ctr">
                        <a:lnSpc>
                          <a:spcPct val="100000"/>
                        </a:lnSpc>
                        <a:spcBef>
                          <a:spcPts val="0"/>
                        </a:spcBef>
                        <a:spcAft>
                          <a:spcPts val="0"/>
                        </a:spcAft>
                        <a:buClr>
                          <a:schemeClr val="dk1"/>
                        </a:buClr>
                        <a:buSzPts val="1300"/>
                        <a:buFont typeface="Arial"/>
                        <a:buNone/>
                      </a:pPr>
                      <a:r>
                        <a:rPr lang="ko-KR" sz="1300">
                          <a:latin typeface="Arial"/>
                          <a:ea typeface="Arial"/>
                          <a:cs typeface="Arial"/>
                          <a:sym typeface="Arial"/>
                        </a:rPr>
                        <a:t>테스트</a:t>
                      </a:r>
                      <a:endParaRPr sz="1300" u="none" cap="none" strike="noStrike">
                        <a:latin typeface="Arial"/>
                        <a:ea typeface="Arial"/>
                        <a:cs typeface="Arial"/>
                        <a:sym typeface="Arial"/>
                      </a:endParaRPr>
                    </a:p>
                  </a:txBody>
                  <a:tcPr marT="0" marB="0" marR="36000" marL="36000" anchor="ctr">
                    <a:lnL cap="flat" cmpd="sng" w="12700">
                      <a:solidFill>
                        <a:srgbClr val="A6A6A6"/>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rgbClr val="A6A6A6"/>
                      </a:solidFill>
                      <a:prstDash val="solid"/>
                      <a:round/>
                      <a:headEnd len="sm" w="sm" type="none"/>
                      <a:tailEnd len="sm" w="sm" type="none"/>
                    </a:lnT>
                    <a:lnB cap="flat" cmpd="sng" w="19050">
                      <a:solidFill>
                        <a:srgbClr val="0086C9"/>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sp>
        <p:nvSpPr>
          <p:cNvPr id="48" name="Google Shape;48;p4"/>
          <p:cNvSpPr txBox="1"/>
          <p:nvPr/>
        </p:nvSpPr>
        <p:spPr>
          <a:xfrm>
            <a:off x="272480" y="180132"/>
            <a:ext cx="426591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chemeClr val="dk1"/>
                </a:solidFill>
                <a:latin typeface="Arial"/>
                <a:ea typeface="Arial"/>
                <a:cs typeface="Arial"/>
                <a:sym typeface="Arial"/>
              </a:rPr>
              <a:t>3. 과제 추진 방법 – 구축 대상 선정 기준</a:t>
            </a:r>
            <a:endParaRPr sz="2000">
              <a:solidFill>
                <a:schemeClr val="dk1"/>
              </a:solidFill>
              <a:latin typeface="Arial"/>
              <a:ea typeface="Arial"/>
              <a:cs typeface="Arial"/>
              <a:sym typeface="Arial"/>
            </a:endParaRPr>
          </a:p>
        </p:txBody>
      </p:sp>
      <p:sp>
        <p:nvSpPr>
          <p:cNvPr id="49" name="Google Shape;49;p4"/>
          <p:cNvSpPr/>
          <p:nvPr/>
        </p:nvSpPr>
        <p:spPr>
          <a:xfrm rot="-5400000">
            <a:off x="4821816" y="-2000602"/>
            <a:ext cx="1552140" cy="7370784"/>
          </a:xfrm>
          <a:prstGeom prst="roundRect">
            <a:avLst>
              <a:gd fmla="val 6535"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txBox="1"/>
          <p:nvPr/>
        </p:nvSpPr>
        <p:spPr>
          <a:xfrm>
            <a:off x="1942187" y="938431"/>
            <a:ext cx="7311367" cy="1492723"/>
          </a:xfrm>
          <a:prstGeom prst="rect">
            <a:avLst/>
          </a:prstGeom>
          <a:noFill/>
          <a:ln>
            <a:noFill/>
          </a:ln>
        </p:spPr>
        <p:txBody>
          <a:bodyPr anchorCtr="0" anchor="ctr" bIns="108000" lIns="72000" spcFirstLastPara="1" rIns="72000" wrap="square" tIns="180000">
            <a:noAutofit/>
          </a:bodyPr>
          <a:lstStyle/>
          <a:p>
            <a:pPr indent="-177800" lvl="0" marL="177800" marR="0" rtl="0" algn="l">
              <a:lnSpc>
                <a:spcPct val="120000"/>
              </a:lnSpc>
              <a:spcBef>
                <a:spcPts val="0"/>
              </a:spcBef>
              <a:spcAft>
                <a:spcPts val="0"/>
              </a:spcAft>
              <a:buClr>
                <a:srgbClr val="3F3F3F"/>
              </a:buClr>
              <a:buSzPts val="780"/>
              <a:buFont typeface="Arial"/>
              <a:buChar char="•"/>
            </a:pPr>
            <a:r>
              <a:rPr lang="ko-KR" sz="1300">
                <a:solidFill>
                  <a:srgbClr val="3F3F3F"/>
                </a:solidFill>
              </a:rPr>
              <a:t>오픈소스 흡연/비흡연 이미지 데이터셋(Kaggle)의 활용 용이성</a:t>
            </a:r>
            <a:endParaRPr b="0" i="0" sz="1300" u="none" cap="none" strike="noStrike">
              <a:solidFill>
                <a:srgbClr val="3F3F3F"/>
              </a:solidFill>
              <a:latin typeface="Arial"/>
              <a:ea typeface="Arial"/>
              <a:cs typeface="Arial"/>
              <a:sym typeface="Arial"/>
            </a:endParaRPr>
          </a:p>
          <a:p>
            <a:pPr indent="-177800" lvl="0" marL="177800" marR="0" rtl="0" algn="l">
              <a:lnSpc>
                <a:spcPct val="120000"/>
              </a:lnSpc>
              <a:spcBef>
                <a:spcPts val="0"/>
              </a:spcBef>
              <a:spcAft>
                <a:spcPts val="0"/>
              </a:spcAft>
              <a:buClr>
                <a:srgbClr val="3F3F3F"/>
              </a:buClr>
              <a:buSzPts val="780"/>
              <a:buFont typeface="Arial"/>
              <a:buChar char="•"/>
            </a:pPr>
            <a:r>
              <a:rPr lang="ko-KR" sz="1300">
                <a:solidFill>
                  <a:srgbClr val="3F3F3F"/>
                </a:solidFill>
              </a:rPr>
              <a:t>CCTV 영상 또는 사용자 업로드 이미지로 데이터 확장 가능</a:t>
            </a:r>
            <a:endParaRPr sz="1300">
              <a:solidFill>
                <a:srgbClr val="3F3F3F"/>
              </a:solidFill>
              <a:latin typeface="Arial"/>
              <a:ea typeface="Arial"/>
              <a:cs typeface="Arial"/>
              <a:sym typeface="Arial"/>
            </a:endParaRPr>
          </a:p>
          <a:p>
            <a:pPr indent="-177800" lvl="0" marL="177800" marR="0" rtl="0" algn="l">
              <a:lnSpc>
                <a:spcPct val="120000"/>
              </a:lnSpc>
              <a:spcBef>
                <a:spcPts val="0"/>
              </a:spcBef>
              <a:spcAft>
                <a:spcPts val="0"/>
              </a:spcAft>
              <a:buClr>
                <a:srgbClr val="3F3F3F"/>
              </a:buClr>
              <a:buSzPts val="780"/>
              <a:buFont typeface="Arial"/>
              <a:buChar char="•"/>
            </a:pPr>
            <a:r>
              <a:rPr lang="ko-KR" sz="1300">
                <a:solidFill>
                  <a:srgbClr val="3F3F3F"/>
                </a:solidFill>
              </a:rPr>
              <a:t>분류 정확도 향상에 기여하는 메타정보(촬영 환경, 조명, 각도 등) 포함 학습의 유용성</a:t>
            </a:r>
            <a:endParaRPr b="0" i="0" sz="1300" u="none" cap="none" strike="noStrike">
              <a:solidFill>
                <a:srgbClr val="C00000"/>
              </a:solidFill>
              <a:latin typeface="Arial"/>
              <a:ea typeface="Arial"/>
              <a:cs typeface="Arial"/>
              <a:sym typeface="Arial"/>
            </a:endParaRPr>
          </a:p>
        </p:txBody>
      </p:sp>
      <p:sp>
        <p:nvSpPr>
          <p:cNvPr id="51" name="Google Shape;51;p4"/>
          <p:cNvSpPr/>
          <p:nvPr/>
        </p:nvSpPr>
        <p:spPr>
          <a:xfrm>
            <a:off x="606314" y="908721"/>
            <a:ext cx="1306178" cy="1588064"/>
          </a:xfrm>
          <a:prstGeom prst="roundRect">
            <a:avLst>
              <a:gd fmla="val 7287" name="adj"/>
            </a:avLst>
          </a:prstGeom>
          <a:solidFill>
            <a:srgbClr val="FFFFFF"/>
          </a:solidFill>
          <a:ln cap="flat" cmpd="sng" w="38100">
            <a:solidFill>
              <a:srgbClr val="FFFFF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7142"/>
              </a:lnSpc>
              <a:spcBef>
                <a:spcPts val="0"/>
              </a:spcBef>
              <a:spcAft>
                <a:spcPts val="0"/>
              </a:spcAft>
              <a:buClr>
                <a:srgbClr val="EEECE1"/>
              </a:buClr>
              <a:buSzPts val="840"/>
              <a:buFont typeface="Arial"/>
              <a:buNone/>
            </a:pPr>
            <a:r>
              <a:rPr b="0" i="0" lang="ko-KR" sz="1400" u="none" cap="none" strike="noStrike">
                <a:solidFill>
                  <a:srgbClr val="262626"/>
                </a:solidFill>
                <a:latin typeface="Arial"/>
                <a:ea typeface="Arial"/>
                <a:cs typeface="Arial"/>
                <a:sym typeface="Arial"/>
              </a:rPr>
              <a:t>데이터 접근성</a:t>
            </a:r>
            <a:endParaRPr b="0" i="0" sz="1400" u="none" cap="none" strike="noStrike">
              <a:solidFill>
                <a:srgbClr val="262626"/>
              </a:solidFill>
              <a:latin typeface="Arial"/>
              <a:ea typeface="Arial"/>
              <a:cs typeface="Arial"/>
              <a:sym typeface="Arial"/>
            </a:endParaRPr>
          </a:p>
          <a:p>
            <a:pPr indent="0" lvl="0" marL="0" marR="0" rtl="0" algn="ctr">
              <a:lnSpc>
                <a:spcPct val="107142"/>
              </a:lnSpc>
              <a:spcBef>
                <a:spcPts val="0"/>
              </a:spcBef>
              <a:spcAft>
                <a:spcPts val="0"/>
              </a:spcAft>
              <a:buClr>
                <a:srgbClr val="EEECE1"/>
              </a:buClr>
              <a:buSzPts val="840"/>
              <a:buFont typeface="Arial"/>
              <a:buNone/>
            </a:pPr>
            <a:r>
              <a:rPr lang="ko-KR" sz="1400">
                <a:solidFill>
                  <a:srgbClr val="262626"/>
                </a:solidFill>
                <a:latin typeface="Arial"/>
                <a:ea typeface="Arial"/>
                <a:cs typeface="Arial"/>
                <a:sym typeface="Arial"/>
              </a:rPr>
              <a:t>및 활용성</a:t>
            </a:r>
            <a:endParaRPr b="0" i="0" sz="1400" u="none" cap="none" strike="noStrike">
              <a:solidFill>
                <a:srgbClr val="262626"/>
              </a:solidFill>
              <a:latin typeface="Arial"/>
              <a:ea typeface="Arial"/>
              <a:cs typeface="Arial"/>
              <a:sym typeface="Arial"/>
            </a:endParaRPr>
          </a:p>
        </p:txBody>
      </p:sp>
      <p:sp>
        <p:nvSpPr>
          <p:cNvPr id="52" name="Google Shape;52;p4"/>
          <p:cNvSpPr/>
          <p:nvPr/>
        </p:nvSpPr>
        <p:spPr>
          <a:xfrm rot="-5400000">
            <a:off x="4838225" y="-211768"/>
            <a:ext cx="1552140" cy="7370784"/>
          </a:xfrm>
          <a:prstGeom prst="roundRect">
            <a:avLst>
              <a:gd fmla="val 6535"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nvSpPr>
        <p:spPr>
          <a:xfrm>
            <a:off x="1958612" y="2727281"/>
            <a:ext cx="7311367" cy="1492723"/>
          </a:xfrm>
          <a:prstGeom prst="rect">
            <a:avLst/>
          </a:prstGeom>
          <a:noFill/>
          <a:ln>
            <a:noFill/>
          </a:ln>
        </p:spPr>
        <p:txBody>
          <a:bodyPr anchorCtr="0" anchor="ctr" bIns="108000" lIns="72000" spcFirstLastPara="1" rIns="72000" wrap="square" tIns="180000">
            <a:noAutofit/>
          </a:bodyPr>
          <a:lstStyle/>
          <a:p>
            <a:pPr indent="-177800" lvl="0" marL="177800" marR="0" rtl="0" algn="l">
              <a:lnSpc>
                <a:spcPct val="120000"/>
              </a:lnSpc>
              <a:spcBef>
                <a:spcPts val="0"/>
              </a:spcBef>
              <a:spcAft>
                <a:spcPts val="0"/>
              </a:spcAft>
              <a:buClr>
                <a:srgbClr val="3F3F3F"/>
              </a:buClr>
              <a:buSzPts val="780"/>
              <a:buFont typeface="Arial"/>
              <a:buChar char="•"/>
            </a:pPr>
            <a:r>
              <a:rPr lang="ko-KR" sz="1300">
                <a:solidFill>
                  <a:srgbClr val="3F3F3F"/>
                </a:solidFill>
              </a:rPr>
              <a:t>CNN 모델 적용에 적합한 흡연 행위 이미지의 시각적 패턴 특성 보유</a:t>
            </a:r>
            <a:endParaRPr sz="1300">
              <a:solidFill>
                <a:srgbClr val="3F3F3F"/>
              </a:solidFill>
              <a:latin typeface="Arial"/>
              <a:ea typeface="Arial"/>
              <a:cs typeface="Arial"/>
              <a:sym typeface="Arial"/>
            </a:endParaRPr>
          </a:p>
          <a:p>
            <a:pPr indent="-177800" lvl="0" marL="177800" marR="0" rtl="0" algn="l">
              <a:lnSpc>
                <a:spcPct val="120000"/>
              </a:lnSpc>
              <a:spcBef>
                <a:spcPts val="0"/>
              </a:spcBef>
              <a:spcAft>
                <a:spcPts val="0"/>
              </a:spcAft>
              <a:buClr>
                <a:srgbClr val="3F3F3F"/>
              </a:buClr>
              <a:buSzPts val="780"/>
              <a:buFont typeface="Arial"/>
              <a:buChar char="•"/>
            </a:pPr>
            <a:r>
              <a:rPr lang="ko-KR" sz="1300">
                <a:solidFill>
                  <a:srgbClr val="3F3F3F"/>
                </a:solidFill>
              </a:rPr>
              <a:t>이진 분류(흡연/비흡연)로 모델 구조가 단순하여 학습 효율성 확보</a:t>
            </a:r>
            <a:endParaRPr sz="1300">
              <a:solidFill>
                <a:srgbClr val="3F3F3F"/>
              </a:solidFill>
            </a:endParaRPr>
          </a:p>
          <a:p>
            <a:pPr indent="-177800" lvl="0" marL="177800" marR="0" rtl="0" algn="l">
              <a:lnSpc>
                <a:spcPct val="120000"/>
              </a:lnSpc>
              <a:spcBef>
                <a:spcPts val="0"/>
              </a:spcBef>
              <a:spcAft>
                <a:spcPts val="0"/>
              </a:spcAft>
              <a:buClr>
                <a:srgbClr val="3F3F3F"/>
              </a:buClr>
              <a:buSzPts val="780"/>
              <a:buFont typeface="Arial"/>
              <a:buChar char="•"/>
            </a:pPr>
            <a:r>
              <a:rPr lang="ko-KR" sz="1300">
                <a:solidFill>
                  <a:srgbClr val="3F3F3F"/>
                </a:solidFill>
              </a:rPr>
              <a:t>학습 데이터의 크기와 모델 복잡도의 균형 확보</a:t>
            </a:r>
            <a:endParaRPr sz="1300">
              <a:solidFill>
                <a:schemeClr val="dk1"/>
              </a:solidFill>
            </a:endParaRPr>
          </a:p>
        </p:txBody>
      </p:sp>
      <p:sp>
        <p:nvSpPr>
          <p:cNvPr id="54" name="Google Shape;54;p4"/>
          <p:cNvSpPr/>
          <p:nvPr/>
        </p:nvSpPr>
        <p:spPr>
          <a:xfrm>
            <a:off x="622723" y="2697555"/>
            <a:ext cx="1306178" cy="1588064"/>
          </a:xfrm>
          <a:prstGeom prst="roundRect">
            <a:avLst>
              <a:gd fmla="val 7287" name="adj"/>
            </a:avLst>
          </a:prstGeom>
          <a:solidFill>
            <a:srgbClr val="FFFFFF"/>
          </a:solidFill>
          <a:ln cap="flat" cmpd="sng" w="38100">
            <a:solidFill>
              <a:srgbClr val="FFFFF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7142"/>
              </a:lnSpc>
              <a:spcBef>
                <a:spcPts val="0"/>
              </a:spcBef>
              <a:spcAft>
                <a:spcPts val="0"/>
              </a:spcAft>
              <a:buClr>
                <a:srgbClr val="EEECE1"/>
              </a:buClr>
              <a:buSzPts val="840"/>
              <a:buFont typeface="Arial"/>
              <a:buNone/>
            </a:pPr>
            <a:r>
              <a:rPr b="0" i="0" lang="ko-KR" sz="1400" u="none" cap="none" strike="noStrike">
                <a:solidFill>
                  <a:srgbClr val="262626"/>
                </a:solidFill>
                <a:latin typeface="Arial"/>
                <a:ea typeface="Arial"/>
                <a:cs typeface="Arial"/>
                <a:sym typeface="Arial"/>
              </a:rPr>
              <a:t>예측모델 </a:t>
            </a:r>
            <a:br>
              <a:rPr b="0" i="0" lang="ko-KR" sz="1400" u="none" cap="none" strike="noStrike">
                <a:solidFill>
                  <a:srgbClr val="262626"/>
                </a:solidFill>
                <a:latin typeface="Arial"/>
                <a:ea typeface="Arial"/>
                <a:cs typeface="Arial"/>
                <a:sym typeface="Arial"/>
              </a:rPr>
            </a:br>
            <a:r>
              <a:rPr b="0" i="0" lang="ko-KR" sz="1400" u="none" cap="none" strike="noStrike">
                <a:solidFill>
                  <a:srgbClr val="262626"/>
                </a:solidFill>
                <a:latin typeface="Arial"/>
                <a:ea typeface="Arial"/>
                <a:cs typeface="Arial"/>
                <a:sym typeface="Arial"/>
              </a:rPr>
              <a:t>개발 효율성</a:t>
            </a:r>
            <a:endParaRPr b="0" i="0" sz="1400" u="none" cap="none" strike="noStrike">
              <a:solidFill>
                <a:srgbClr val="262626"/>
              </a:solidFill>
              <a:latin typeface="Arial"/>
              <a:ea typeface="Arial"/>
              <a:cs typeface="Arial"/>
              <a:sym typeface="Arial"/>
            </a:endParaRPr>
          </a:p>
        </p:txBody>
      </p:sp>
      <p:sp>
        <p:nvSpPr>
          <p:cNvPr id="55" name="Google Shape;55;p4"/>
          <p:cNvSpPr/>
          <p:nvPr/>
        </p:nvSpPr>
        <p:spPr>
          <a:xfrm rot="-5400000">
            <a:off x="4821814" y="1577065"/>
            <a:ext cx="1552140" cy="7370784"/>
          </a:xfrm>
          <a:prstGeom prst="roundRect">
            <a:avLst>
              <a:gd fmla="val 6535"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txBox="1"/>
          <p:nvPr/>
        </p:nvSpPr>
        <p:spPr>
          <a:xfrm>
            <a:off x="1942187" y="4516081"/>
            <a:ext cx="7311367" cy="1492723"/>
          </a:xfrm>
          <a:prstGeom prst="rect">
            <a:avLst/>
          </a:prstGeom>
          <a:noFill/>
          <a:ln>
            <a:noFill/>
          </a:ln>
        </p:spPr>
        <p:txBody>
          <a:bodyPr anchorCtr="0" anchor="ctr" bIns="108000" lIns="72000" spcFirstLastPara="1" rIns="72000" wrap="square" tIns="180000">
            <a:noAutofit/>
          </a:bodyPr>
          <a:lstStyle/>
          <a:p>
            <a:pPr indent="-177800" lvl="0" marL="177800" marR="0" rtl="0" algn="l">
              <a:lnSpc>
                <a:spcPct val="120000"/>
              </a:lnSpc>
              <a:spcBef>
                <a:spcPts val="0"/>
              </a:spcBef>
              <a:spcAft>
                <a:spcPts val="0"/>
              </a:spcAft>
              <a:buClr>
                <a:srgbClr val="3F3F3F"/>
              </a:buClr>
              <a:buSzPts val="780"/>
              <a:buFont typeface="Arial"/>
              <a:buChar char="•"/>
            </a:pPr>
            <a:r>
              <a:rPr lang="ko-KR" sz="1300">
                <a:solidFill>
                  <a:srgbClr val="3F3F3F"/>
                </a:solidFill>
              </a:rPr>
              <a:t>금연구역 및 어린이보호구역 흡연 단속 자동화 시스템으로 활용 가능성</a:t>
            </a:r>
            <a:endParaRPr sz="1300">
              <a:solidFill>
                <a:srgbClr val="3F3F3F"/>
              </a:solidFill>
            </a:endParaRPr>
          </a:p>
          <a:p>
            <a:pPr indent="-210820" lvl="0" marL="177800" marR="0" rtl="0" algn="l">
              <a:lnSpc>
                <a:spcPct val="120000"/>
              </a:lnSpc>
              <a:spcBef>
                <a:spcPts val="0"/>
              </a:spcBef>
              <a:spcAft>
                <a:spcPts val="0"/>
              </a:spcAft>
              <a:buClr>
                <a:srgbClr val="3F3F3F"/>
              </a:buClr>
              <a:buSzPts val="1300"/>
              <a:buChar char="•"/>
            </a:pPr>
            <a:r>
              <a:rPr lang="ko-KR" sz="1300">
                <a:solidFill>
                  <a:srgbClr val="3F3F3F"/>
                </a:solidFill>
              </a:rPr>
              <a:t>인력 기반 단속에 소요되는 인건비 및 시간 절감 효과</a:t>
            </a:r>
            <a:endParaRPr sz="1300">
              <a:solidFill>
                <a:srgbClr val="3F3F3F"/>
              </a:solidFill>
            </a:endParaRPr>
          </a:p>
          <a:p>
            <a:pPr indent="-177800" lvl="0" marL="177800" marR="0" rtl="0" algn="l">
              <a:lnSpc>
                <a:spcPct val="120000"/>
              </a:lnSpc>
              <a:spcBef>
                <a:spcPts val="0"/>
              </a:spcBef>
              <a:spcAft>
                <a:spcPts val="0"/>
              </a:spcAft>
              <a:buClr>
                <a:srgbClr val="3F3F3F"/>
              </a:buClr>
              <a:buSzPts val="780"/>
              <a:buFont typeface="Arial"/>
              <a:buChar char="•"/>
            </a:pPr>
            <a:r>
              <a:rPr lang="ko-KR" sz="1300">
                <a:solidFill>
                  <a:srgbClr val="3F3F3F"/>
                </a:solidFill>
              </a:rPr>
              <a:t>공공 건강 보호 및 흡연율 감소를 통한 사회적 비용 절감 기대</a:t>
            </a:r>
            <a:endParaRPr b="0" i="0" sz="1300" u="none" cap="none" strike="noStrike">
              <a:solidFill>
                <a:srgbClr val="3F3F3F"/>
              </a:solidFill>
              <a:latin typeface="Arial"/>
              <a:ea typeface="Arial"/>
              <a:cs typeface="Arial"/>
              <a:sym typeface="Arial"/>
            </a:endParaRPr>
          </a:p>
          <a:p>
            <a:pPr indent="-177800" lvl="0" marL="177800" marR="0" rtl="0" algn="l">
              <a:lnSpc>
                <a:spcPct val="120000"/>
              </a:lnSpc>
              <a:spcBef>
                <a:spcPts val="0"/>
              </a:spcBef>
              <a:spcAft>
                <a:spcPts val="0"/>
              </a:spcAft>
              <a:buClr>
                <a:srgbClr val="3F3F3F"/>
              </a:buClr>
              <a:buSzPts val="780"/>
              <a:buFont typeface="Arial"/>
              <a:buChar char="•"/>
            </a:pPr>
            <a:r>
              <a:rPr lang="ko-KR" sz="1300">
                <a:solidFill>
                  <a:srgbClr val="3F3F3F"/>
                </a:solidFill>
              </a:rPr>
              <a:t>향후 CCTV연동 실시간 감지 시스템으로 확장 가능</a:t>
            </a:r>
            <a:endParaRPr b="0" i="0" sz="1300" u="none" cap="none" strike="noStrike">
              <a:solidFill>
                <a:srgbClr val="C00000"/>
              </a:solidFill>
              <a:latin typeface="Arial"/>
              <a:ea typeface="Arial"/>
              <a:cs typeface="Arial"/>
              <a:sym typeface="Arial"/>
            </a:endParaRPr>
          </a:p>
        </p:txBody>
      </p:sp>
      <p:sp>
        <p:nvSpPr>
          <p:cNvPr id="57" name="Google Shape;57;p4"/>
          <p:cNvSpPr/>
          <p:nvPr/>
        </p:nvSpPr>
        <p:spPr>
          <a:xfrm>
            <a:off x="606312" y="4486388"/>
            <a:ext cx="1306178" cy="1588064"/>
          </a:xfrm>
          <a:prstGeom prst="roundRect">
            <a:avLst>
              <a:gd fmla="val 7287" name="adj"/>
            </a:avLst>
          </a:prstGeom>
          <a:solidFill>
            <a:srgbClr val="FFFFFF"/>
          </a:solidFill>
          <a:ln cap="flat" cmpd="sng" w="38100">
            <a:solidFill>
              <a:srgbClr val="FFFFF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7142"/>
              </a:lnSpc>
              <a:spcBef>
                <a:spcPts val="0"/>
              </a:spcBef>
              <a:spcAft>
                <a:spcPts val="0"/>
              </a:spcAft>
              <a:buClr>
                <a:srgbClr val="EEECE1"/>
              </a:buClr>
              <a:buSzPts val="840"/>
              <a:buFont typeface="Arial"/>
              <a:buNone/>
            </a:pPr>
            <a:r>
              <a:rPr b="0" i="0" lang="ko-KR" sz="1400" u="none" cap="none" strike="noStrike">
                <a:solidFill>
                  <a:srgbClr val="262626"/>
                </a:solidFill>
                <a:latin typeface="Arial"/>
                <a:ea typeface="Arial"/>
                <a:cs typeface="Arial"/>
                <a:sym typeface="Arial"/>
              </a:rPr>
              <a:t>문제 해결</a:t>
            </a:r>
            <a:endParaRPr b="0" i="0" sz="1400" u="none" cap="none" strike="noStrike">
              <a:solidFill>
                <a:srgbClr val="262626"/>
              </a:solidFill>
              <a:latin typeface="Arial"/>
              <a:ea typeface="Arial"/>
              <a:cs typeface="Arial"/>
              <a:sym typeface="Arial"/>
            </a:endParaRPr>
          </a:p>
          <a:p>
            <a:pPr indent="0" lvl="0" marL="0" marR="0" rtl="0" algn="ctr">
              <a:lnSpc>
                <a:spcPct val="107142"/>
              </a:lnSpc>
              <a:spcBef>
                <a:spcPts val="0"/>
              </a:spcBef>
              <a:spcAft>
                <a:spcPts val="0"/>
              </a:spcAft>
              <a:buClr>
                <a:srgbClr val="EEECE1"/>
              </a:buClr>
              <a:buSzPts val="840"/>
              <a:buFont typeface="Arial"/>
              <a:buNone/>
            </a:pPr>
            <a:r>
              <a:rPr lang="ko-KR" sz="1400">
                <a:solidFill>
                  <a:srgbClr val="262626"/>
                </a:solidFill>
                <a:latin typeface="Arial"/>
                <a:ea typeface="Arial"/>
                <a:cs typeface="Arial"/>
                <a:sym typeface="Arial"/>
              </a:rPr>
              <a:t>기여도 및</a:t>
            </a:r>
            <a:endParaRPr sz="1400">
              <a:solidFill>
                <a:srgbClr val="262626"/>
              </a:solidFill>
              <a:latin typeface="Arial"/>
              <a:ea typeface="Arial"/>
              <a:cs typeface="Arial"/>
              <a:sym typeface="Arial"/>
            </a:endParaRPr>
          </a:p>
          <a:p>
            <a:pPr indent="0" lvl="0" marL="0" marR="0" rtl="0" algn="ctr">
              <a:lnSpc>
                <a:spcPct val="107142"/>
              </a:lnSpc>
              <a:spcBef>
                <a:spcPts val="0"/>
              </a:spcBef>
              <a:spcAft>
                <a:spcPts val="0"/>
              </a:spcAft>
              <a:buClr>
                <a:srgbClr val="EEECE1"/>
              </a:buClr>
              <a:buSzPts val="840"/>
              <a:buFont typeface="Arial"/>
              <a:buNone/>
            </a:pPr>
            <a:r>
              <a:rPr b="0" i="0" lang="ko-KR" sz="1400" u="none" cap="none" strike="noStrike">
                <a:solidFill>
                  <a:srgbClr val="262626"/>
                </a:solidFill>
                <a:latin typeface="Arial"/>
                <a:ea typeface="Arial"/>
                <a:cs typeface="Arial"/>
                <a:sym typeface="Arial"/>
              </a:rPr>
              <a:t>경제성</a:t>
            </a:r>
            <a:endParaRPr b="0" i="0" sz="1400" u="none" cap="none" strike="noStrike">
              <a:solidFill>
                <a:srgbClr val="262626"/>
              </a:solidFill>
              <a:latin typeface="Arial"/>
              <a:ea typeface="Arial"/>
              <a:cs typeface="Arial"/>
              <a:sym typeface="Arial"/>
            </a:endParaRPr>
          </a:p>
        </p:txBody>
      </p:sp>
      <p:sp>
        <p:nvSpPr>
          <p:cNvPr id="58" name="Google Shape;58;p4"/>
          <p:cNvSpPr/>
          <p:nvPr/>
        </p:nvSpPr>
        <p:spPr>
          <a:xfrm>
            <a:off x="1784648" y="1525871"/>
            <a:ext cx="227637" cy="223592"/>
          </a:xfrm>
          <a:prstGeom prst="ellipse">
            <a:avLst/>
          </a:prstGeom>
          <a:solidFill>
            <a:srgbClr val="6494C8"/>
          </a:solidFill>
          <a:ln cap="flat" cmpd="sng" w="57150">
            <a:solidFill>
              <a:srgbClr val="FFFFFF"/>
            </a:solidFill>
            <a:prstDash val="solid"/>
            <a:miter lim="800000"/>
            <a:headEnd len="sm" w="sm" type="none"/>
            <a:tailEnd len="sm" w="sm" type="none"/>
          </a:ln>
        </p:spPr>
        <p:txBody>
          <a:bodyPr anchorCtr="0" anchor="ctr" bIns="0" lIns="0" spcFirstLastPara="1" rIns="0" wrap="square" tIns="0">
            <a:noAutofit/>
          </a:bodyPr>
          <a:lstStyle/>
          <a:p>
            <a:pPr indent="0" lvl="0" marL="0" marR="0" rtl="0" algn="r">
              <a:lnSpc>
                <a:spcPct val="100000"/>
              </a:lnSpc>
              <a:spcBef>
                <a:spcPts val="0"/>
              </a:spcBef>
              <a:spcAft>
                <a:spcPts val="0"/>
              </a:spcAft>
              <a:buClr>
                <a:schemeClr val="dk1"/>
              </a:buClr>
              <a:buSzPts val="1400"/>
              <a:buFont typeface="Gulim"/>
              <a:buNone/>
            </a:pPr>
            <a:r>
              <a:t/>
            </a:r>
            <a:endParaRPr b="0" i="0" sz="1400" u="none" cap="none" strike="noStrike">
              <a:solidFill>
                <a:srgbClr val="595959"/>
              </a:solidFill>
              <a:latin typeface="Arial"/>
              <a:ea typeface="Arial"/>
              <a:cs typeface="Arial"/>
              <a:sym typeface="Arial"/>
            </a:endParaRPr>
          </a:p>
        </p:txBody>
      </p:sp>
      <p:sp>
        <p:nvSpPr>
          <p:cNvPr id="59" name="Google Shape;59;p4"/>
          <p:cNvSpPr/>
          <p:nvPr/>
        </p:nvSpPr>
        <p:spPr>
          <a:xfrm>
            <a:off x="1799242" y="3314704"/>
            <a:ext cx="227637" cy="223592"/>
          </a:xfrm>
          <a:prstGeom prst="ellipse">
            <a:avLst/>
          </a:prstGeom>
          <a:solidFill>
            <a:srgbClr val="6494C8"/>
          </a:solidFill>
          <a:ln cap="flat" cmpd="sng" w="57150">
            <a:solidFill>
              <a:srgbClr val="FFFFFF"/>
            </a:solidFill>
            <a:prstDash val="solid"/>
            <a:miter lim="800000"/>
            <a:headEnd len="sm" w="sm" type="none"/>
            <a:tailEnd len="sm" w="sm" type="none"/>
          </a:ln>
        </p:spPr>
        <p:txBody>
          <a:bodyPr anchorCtr="0" anchor="ctr" bIns="0" lIns="0" spcFirstLastPara="1" rIns="0" wrap="square" tIns="0">
            <a:noAutofit/>
          </a:bodyPr>
          <a:lstStyle/>
          <a:p>
            <a:pPr indent="0" lvl="0" marL="0" marR="0" rtl="0" algn="r">
              <a:lnSpc>
                <a:spcPct val="100000"/>
              </a:lnSpc>
              <a:spcBef>
                <a:spcPts val="0"/>
              </a:spcBef>
              <a:spcAft>
                <a:spcPts val="0"/>
              </a:spcAft>
              <a:buClr>
                <a:schemeClr val="dk1"/>
              </a:buClr>
              <a:buSzPts val="1400"/>
              <a:buFont typeface="Gulim"/>
              <a:buNone/>
            </a:pPr>
            <a:r>
              <a:t/>
            </a:r>
            <a:endParaRPr b="0" i="0" sz="1400" u="none" cap="none" strike="noStrike">
              <a:solidFill>
                <a:srgbClr val="595959"/>
              </a:solidFill>
              <a:latin typeface="Arial"/>
              <a:ea typeface="Arial"/>
              <a:cs typeface="Arial"/>
              <a:sym typeface="Arial"/>
            </a:endParaRPr>
          </a:p>
        </p:txBody>
      </p:sp>
      <p:sp>
        <p:nvSpPr>
          <p:cNvPr id="60" name="Google Shape;60;p4"/>
          <p:cNvSpPr/>
          <p:nvPr/>
        </p:nvSpPr>
        <p:spPr>
          <a:xfrm>
            <a:off x="1784649" y="5103537"/>
            <a:ext cx="227637" cy="223592"/>
          </a:xfrm>
          <a:prstGeom prst="ellipse">
            <a:avLst/>
          </a:prstGeom>
          <a:solidFill>
            <a:srgbClr val="6494C8"/>
          </a:solidFill>
          <a:ln cap="flat" cmpd="sng" w="57150">
            <a:solidFill>
              <a:srgbClr val="FFFFFF"/>
            </a:solidFill>
            <a:prstDash val="solid"/>
            <a:miter lim="800000"/>
            <a:headEnd len="sm" w="sm" type="none"/>
            <a:tailEnd len="sm" w="sm" type="none"/>
          </a:ln>
        </p:spPr>
        <p:txBody>
          <a:bodyPr anchorCtr="0" anchor="ctr" bIns="0" lIns="0" spcFirstLastPara="1" rIns="0" wrap="square" tIns="0">
            <a:noAutofit/>
          </a:bodyPr>
          <a:lstStyle/>
          <a:p>
            <a:pPr indent="0" lvl="0" marL="0" marR="0" rtl="0" algn="r">
              <a:lnSpc>
                <a:spcPct val="100000"/>
              </a:lnSpc>
              <a:spcBef>
                <a:spcPts val="0"/>
              </a:spcBef>
              <a:spcAft>
                <a:spcPts val="0"/>
              </a:spcAft>
              <a:buClr>
                <a:schemeClr val="dk1"/>
              </a:buClr>
              <a:buSzPts val="1400"/>
              <a:buFont typeface="Gulim"/>
              <a:buNone/>
            </a:pPr>
            <a:r>
              <a:t/>
            </a:r>
            <a:endParaRPr b="0" i="0" sz="1400" u="none" cap="none" strike="noStrike">
              <a:solidFill>
                <a:srgbClr val="595959"/>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5"/>
          <p:cNvSpPr txBox="1"/>
          <p:nvPr/>
        </p:nvSpPr>
        <p:spPr>
          <a:xfrm>
            <a:off x="272480" y="180132"/>
            <a:ext cx="503054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chemeClr val="dk1"/>
                </a:solidFill>
                <a:latin typeface="Arial"/>
                <a:ea typeface="Arial"/>
                <a:cs typeface="Arial"/>
                <a:sym typeface="Arial"/>
              </a:rPr>
              <a:t>3. 과제 추진 방법 – AI 예측 분석모델 적용 대상</a:t>
            </a:r>
            <a:endParaRPr sz="2000">
              <a:solidFill>
                <a:schemeClr val="dk1"/>
              </a:solidFill>
              <a:latin typeface="Arial"/>
              <a:ea typeface="Arial"/>
              <a:cs typeface="Arial"/>
              <a:sym typeface="Arial"/>
            </a:endParaRPr>
          </a:p>
        </p:txBody>
      </p:sp>
      <p:graphicFrame>
        <p:nvGraphicFramePr>
          <p:cNvPr id="66" name="Google Shape;66;p5"/>
          <p:cNvGraphicFramePr/>
          <p:nvPr/>
        </p:nvGraphicFramePr>
        <p:xfrm>
          <a:off x="442374" y="1133211"/>
          <a:ext cx="3000000" cy="3000000"/>
        </p:xfrm>
        <a:graphic>
          <a:graphicData uri="http://schemas.openxmlformats.org/drawingml/2006/table">
            <a:tbl>
              <a:tblPr bandRow="1" firstRow="1">
                <a:noFill/>
                <a:tableStyleId>{E548B53C-14F1-47A9-96C7-E12B496BE538}</a:tableStyleId>
              </a:tblPr>
              <a:tblGrid>
                <a:gridCol w="1749300"/>
                <a:gridCol w="2393225"/>
                <a:gridCol w="2393225"/>
                <a:gridCol w="2393225"/>
              </a:tblGrid>
              <a:tr h="711625">
                <a:tc>
                  <a:txBody>
                    <a:bodyPr/>
                    <a:lstStyle/>
                    <a:p>
                      <a:pPr indent="0" lvl="0" marL="0" marR="0" rtl="0" algn="ctr">
                        <a:lnSpc>
                          <a:spcPct val="100000"/>
                        </a:lnSpc>
                        <a:spcBef>
                          <a:spcPts val="0"/>
                        </a:spcBef>
                        <a:spcAft>
                          <a:spcPts val="0"/>
                        </a:spcAft>
                        <a:buNone/>
                      </a:pPr>
                      <a:r>
                        <a:rPr lang="ko-KR" sz="1300" u="none" cap="none" strike="noStrike">
                          <a:latin typeface="Arial"/>
                          <a:ea typeface="Arial"/>
                          <a:cs typeface="Arial"/>
                          <a:sym typeface="Arial"/>
                        </a:rPr>
                        <a:t>환경관리</a:t>
                      </a:r>
                      <a:endParaRPr sz="13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lang="ko-KR" sz="1300" u="none" cap="none" strike="noStrike">
                          <a:latin typeface="Arial"/>
                          <a:ea typeface="Arial"/>
                          <a:cs typeface="Arial"/>
                          <a:sym typeface="Arial"/>
                        </a:rPr>
                        <a:t>기능</a:t>
                      </a:r>
                      <a:endParaRPr sz="1300" u="none" cap="none" strike="noStrike">
                        <a:latin typeface="Arial"/>
                        <a:ea typeface="Arial"/>
                        <a:cs typeface="Arial"/>
                        <a:sym typeface="Arial"/>
                      </a:endParaRPr>
                    </a:p>
                  </a:txBody>
                  <a:tcPr marT="0" marB="0" marR="36000" marL="36000" anchor="ctr">
                    <a:lnR cap="flat" cmpd="sng" w="9525">
                      <a:solidFill>
                        <a:srgbClr val="333E50"/>
                      </a:solidFill>
                      <a:prstDash val="solid"/>
                      <a:round/>
                      <a:headEnd len="sm" w="sm" type="none"/>
                      <a:tailEnd len="sm" w="sm" type="none"/>
                    </a:lnR>
                    <a:lnT cap="flat" cmpd="sng" w="19050">
                      <a:solidFill>
                        <a:srgbClr val="0086C9"/>
                      </a:solidFill>
                      <a:prstDash val="solid"/>
                      <a:round/>
                      <a:headEnd len="sm" w="sm" type="none"/>
                      <a:tailEnd len="sm" w="sm" type="none"/>
                    </a:lnT>
                    <a:lnB cap="flat" cmpd="sng" w="9525">
                      <a:solidFill>
                        <a:srgbClr val="333E50"/>
                      </a:solidFill>
                      <a:prstDash val="solid"/>
                      <a:round/>
                      <a:headEnd len="sm" w="sm" type="none"/>
                      <a:tailEnd len="sm" w="sm" type="none"/>
                    </a:lnB>
                    <a:solidFill>
                      <a:srgbClr val="D9EBF8"/>
                    </a:solidFill>
                  </a:tcPr>
                </a:tc>
                <a:tc>
                  <a:txBody>
                    <a:bodyPr/>
                    <a:lstStyle/>
                    <a:p>
                      <a:pPr indent="0" lvl="0" marL="0" marR="0" rtl="0" algn="ctr">
                        <a:lnSpc>
                          <a:spcPct val="100000"/>
                        </a:lnSpc>
                        <a:spcBef>
                          <a:spcPts val="0"/>
                        </a:spcBef>
                        <a:spcAft>
                          <a:spcPts val="0"/>
                        </a:spcAft>
                        <a:buNone/>
                      </a:pPr>
                      <a:r>
                        <a:rPr lang="ko-KR" sz="1300" u="none" cap="none" strike="noStrike">
                          <a:latin typeface="Arial"/>
                          <a:ea typeface="Arial"/>
                          <a:cs typeface="Arial"/>
                          <a:sym typeface="Arial"/>
                        </a:rPr>
                        <a:t>수집데이터</a:t>
                      </a:r>
                      <a:endParaRPr sz="1300" u="none" cap="none" strike="noStrike">
                        <a:latin typeface="Arial"/>
                        <a:ea typeface="Arial"/>
                        <a:cs typeface="Arial"/>
                        <a:sym typeface="Arial"/>
                      </a:endParaRPr>
                    </a:p>
                  </a:txBody>
                  <a:tcPr marT="0" marB="0" marR="36000" marL="36000" anchor="ctr">
                    <a:lnL cap="flat" cmpd="sng" w="9525">
                      <a:solidFill>
                        <a:srgbClr val="333E50"/>
                      </a:solidFill>
                      <a:prstDash val="solid"/>
                      <a:round/>
                      <a:headEnd len="sm" w="sm" type="none"/>
                      <a:tailEnd len="sm" w="sm" type="none"/>
                    </a:lnL>
                    <a:lnR cap="flat" cmpd="sng" w="9525">
                      <a:solidFill>
                        <a:srgbClr val="333E50"/>
                      </a:solidFill>
                      <a:prstDash val="solid"/>
                      <a:round/>
                      <a:headEnd len="sm" w="sm" type="none"/>
                      <a:tailEnd len="sm" w="sm" type="none"/>
                    </a:lnR>
                    <a:lnT cap="flat" cmpd="sng" w="19050">
                      <a:solidFill>
                        <a:srgbClr val="0086C9"/>
                      </a:solidFill>
                      <a:prstDash val="solid"/>
                      <a:round/>
                      <a:headEnd len="sm" w="sm" type="none"/>
                      <a:tailEnd len="sm" w="sm" type="none"/>
                    </a:lnT>
                    <a:lnB cap="flat" cmpd="sng" w="9525">
                      <a:solidFill>
                        <a:srgbClr val="333E50"/>
                      </a:solidFill>
                      <a:prstDash val="solid"/>
                      <a:round/>
                      <a:headEnd len="sm" w="sm" type="none"/>
                      <a:tailEnd len="sm" w="sm" type="none"/>
                    </a:lnB>
                    <a:solidFill>
                      <a:srgbClr val="D9EBF8"/>
                    </a:solidFill>
                  </a:tcPr>
                </a:tc>
                <a:tc>
                  <a:txBody>
                    <a:bodyPr/>
                    <a:lstStyle/>
                    <a:p>
                      <a:pPr indent="0" lvl="0" marL="0" marR="0" rtl="0" algn="ctr">
                        <a:lnSpc>
                          <a:spcPct val="100000"/>
                        </a:lnSpc>
                        <a:spcBef>
                          <a:spcPts val="0"/>
                        </a:spcBef>
                        <a:spcAft>
                          <a:spcPts val="0"/>
                        </a:spcAft>
                        <a:buNone/>
                      </a:pPr>
                      <a:r>
                        <a:rPr lang="ko-KR" sz="1300" u="none" cap="none" strike="noStrike">
                          <a:latin typeface="Arial"/>
                          <a:ea typeface="Arial"/>
                          <a:cs typeface="Arial"/>
                          <a:sym typeface="Arial"/>
                        </a:rPr>
                        <a:t>예측모델인자(독립변수)</a:t>
                      </a:r>
                      <a:endParaRPr sz="1300" u="none" cap="none" strike="noStrike">
                        <a:latin typeface="Arial"/>
                        <a:ea typeface="Arial"/>
                        <a:cs typeface="Arial"/>
                        <a:sym typeface="Arial"/>
                      </a:endParaRPr>
                    </a:p>
                  </a:txBody>
                  <a:tcPr marT="0" marB="0" marR="36000" marL="36000" anchor="ctr">
                    <a:lnL cap="flat" cmpd="sng" w="9525">
                      <a:solidFill>
                        <a:srgbClr val="333E50"/>
                      </a:solidFill>
                      <a:prstDash val="solid"/>
                      <a:round/>
                      <a:headEnd len="sm" w="sm" type="none"/>
                      <a:tailEnd len="sm" w="sm" type="none"/>
                    </a:lnL>
                    <a:lnR cap="flat" cmpd="sng" w="9525">
                      <a:solidFill>
                        <a:srgbClr val="333E50"/>
                      </a:solidFill>
                      <a:prstDash val="solid"/>
                      <a:round/>
                      <a:headEnd len="sm" w="sm" type="none"/>
                      <a:tailEnd len="sm" w="sm" type="none"/>
                    </a:lnR>
                    <a:lnT cap="flat" cmpd="sng" w="19050">
                      <a:solidFill>
                        <a:srgbClr val="0086C9"/>
                      </a:solidFill>
                      <a:prstDash val="solid"/>
                      <a:round/>
                      <a:headEnd len="sm" w="sm" type="none"/>
                      <a:tailEnd len="sm" w="sm" type="none"/>
                    </a:lnT>
                    <a:lnB cap="flat" cmpd="sng" w="9525">
                      <a:solidFill>
                        <a:srgbClr val="333E50"/>
                      </a:solidFill>
                      <a:prstDash val="solid"/>
                      <a:round/>
                      <a:headEnd len="sm" w="sm" type="none"/>
                      <a:tailEnd len="sm" w="sm" type="none"/>
                    </a:lnB>
                    <a:solidFill>
                      <a:srgbClr val="D9EBF8"/>
                    </a:solidFill>
                  </a:tcPr>
                </a:tc>
                <a:tc>
                  <a:txBody>
                    <a:bodyPr/>
                    <a:lstStyle/>
                    <a:p>
                      <a:pPr indent="0" lvl="0" marL="0" marR="0" rtl="0" algn="ctr">
                        <a:lnSpc>
                          <a:spcPct val="100000"/>
                        </a:lnSpc>
                        <a:spcBef>
                          <a:spcPts val="0"/>
                        </a:spcBef>
                        <a:spcAft>
                          <a:spcPts val="0"/>
                        </a:spcAft>
                        <a:buClr>
                          <a:schemeClr val="dk1"/>
                        </a:buClr>
                        <a:buSzPts val="1300"/>
                        <a:buFont typeface="Arial"/>
                        <a:buNone/>
                      </a:pPr>
                      <a:r>
                        <a:rPr lang="ko-KR" sz="1300" u="none" cap="none" strike="noStrike">
                          <a:latin typeface="Arial"/>
                          <a:ea typeface="Arial"/>
                          <a:cs typeface="Arial"/>
                          <a:sym typeface="Arial"/>
                        </a:rPr>
                        <a:t>AI예측 분석 대상</a:t>
                      </a:r>
                      <a:endParaRPr sz="1300" u="none" cap="none" strike="noStrike">
                        <a:latin typeface="Arial"/>
                        <a:ea typeface="Arial"/>
                        <a:cs typeface="Arial"/>
                        <a:sym typeface="Arial"/>
                      </a:endParaRPr>
                    </a:p>
                  </a:txBody>
                  <a:tcPr marT="0" marB="0" marR="36000" marL="36000" anchor="ctr">
                    <a:lnL cap="flat" cmpd="sng" w="9525">
                      <a:solidFill>
                        <a:srgbClr val="333E50"/>
                      </a:solidFill>
                      <a:prstDash val="solid"/>
                      <a:round/>
                      <a:headEnd len="sm" w="sm" type="none"/>
                      <a:tailEnd len="sm" w="sm" type="none"/>
                    </a:lnL>
                    <a:lnR cap="flat" cmpd="sng" w="9525">
                      <a:solidFill>
                        <a:schemeClr val="lt1"/>
                      </a:solidFill>
                      <a:prstDash val="solid"/>
                      <a:round/>
                      <a:headEnd len="sm" w="sm" type="none"/>
                      <a:tailEnd len="sm" w="sm" type="none"/>
                    </a:lnR>
                    <a:lnT cap="flat" cmpd="sng" w="19050">
                      <a:solidFill>
                        <a:srgbClr val="0086C9"/>
                      </a:solidFill>
                      <a:prstDash val="solid"/>
                      <a:round/>
                      <a:headEnd len="sm" w="sm" type="none"/>
                      <a:tailEnd len="sm" w="sm" type="none"/>
                    </a:lnT>
                    <a:lnB cap="flat" cmpd="sng" w="9525">
                      <a:solidFill>
                        <a:srgbClr val="333E50"/>
                      </a:solidFill>
                      <a:prstDash val="solid"/>
                      <a:round/>
                      <a:headEnd len="sm" w="sm" type="none"/>
                      <a:tailEnd len="sm" w="sm" type="none"/>
                    </a:lnB>
                    <a:solidFill>
                      <a:srgbClr val="D9EBF8"/>
                    </a:solidFill>
                  </a:tcPr>
                </a:tc>
              </a:tr>
              <a:tr h="3846825">
                <a:tc>
                  <a:txBody>
                    <a:bodyPr/>
                    <a:lstStyle/>
                    <a:p>
                      <a:pPr indent="0" lvl="0" marL="0" marR="0" rtl="0" algn="ctr">
                        <a:lnSpc>
                          <a:spcPct val="100000"/>
                        </a:lnSpc>
                        <a:spcBef>
                          <a:spcPts val="0"/>
                        </a:spcBef>
                        <a:spcAft>
                          <a:spcPts val="0"/>
                        </a:spcAft>
                        <a:buNone/>
                      </a:pPr>
                      <a:r>
                        <a:rPr lang="ko-KR" sz="1300">
                          <a:latin typeface="Arial"/>
                          <a:ea typeface="Arial"/>
                          <a:cs typeface="Arial"/>
                          <a:sym typeface="Arial"/>
                        </a:rPr>
                        <a:t>이미지 분류 및 시각화</a:t>
                      </a:r>
                      <a:endParaRPr sz="1300" u="none" cap="none" strike="noStrike">
                        <a:latin typeface="Arial"/>
                        <a:ea typeface="Arial"/>
                        <a:cs typeface="Arial"/>
                        <a:sym typeface="Arial"/>
                      </a:endParaRPr>
                    </a:p>
                  </a:txBody>
                  <a:tcPr marT="0" marB="0" marR="72000" marL="72000" anchor="ctr">
                    <a:lnR cap="flat" cmpd="sng" w="12700">
                      <a:solidFill>
                        <a:srgbClr val="A6A6A6"/>
                      </a:solidFill>
                      <a:prstDash val="solid"/>
                      <a:round/>
                      <a:headEnd len="sm" w="sm" type="none"/>
                      <a:tailEnd len="sm" w="sm" type="none"/>
                    </a:lnR>
                    <a:lnT cap="flat" cmpd="sng" w="9525">
                      <a:solidFill>
                        <a:srgbClr val="333E50"/>
                      </a:solidFill>
                      <a:prstDash val="solid"/>
                      <a:round/>
                      <a:headEnd len="sm" w="sm" type="none"/>
                      <a:tailEnd len="sm" w="sm" type="none"/>
                    </a:lnT>
                    <a:lnB cap="flat" cmpd="sng" w="19050">
                      <a:solidFill>
                        <a:srgbClr val="0086C9"/>
                      </a:solidFill>
                      <a:prstDash val="solid"/>
                      <a:round/>
                      <a:headEnd len="sm" w="sm" type="none"/>
                      <a:tailEnd len="sm" w="sm" type="none"/>
                    </a:lnB>
                    <a:solidFill>
                      <a:srgbClr val="EAEAEA"/>
                    </a:solidFill>
                  </a:tcPr>
                </a:tc>
                <a:tc>
                  <a:txBody>
                    <a:bodyPr/>
                    <a:lstStyle/>
                    <a:p>
                      <a:pPr indent="-180975" lvl="0" marL="180975" marR="0" rtl="0" algn="l">
                        <a:lnSpc>
                          <a:spcPct val="150000"/>
                        </a:lnSpc>
                        <a:spcBef>
                          <a:spcPts val="600"/>
                        </a:spcBef>
                        <a:spcAft>
                          <a:spcPts val="0"/>
                        </a:spcAft>
                        <a:buClr>
                          <a:schemeClr val="dk1"/>
                        </a:buClr>
                        <a:buSzPts val="1300"/>
                        <a:buFont typeface="Arial"/>
                        <a:buChar char="•"/>
                      </a:pPr>
                      <a:r>
                        <a:rPr lang="ko-KR" sz="1300">
                          <a:latin typeface="Arial"/>
                          <a:ea typeface="Arial"/>
                          <a:cs typeface="Arial"/>
                          <a:sym typeface="Arial"/>
                        </a:rPr>
                        <a:t>흡연/비흡연 샘플 이미지</a:t>
                      </a:r>
                      <a:endParaRPr sz="1300">
                        <a:latin typeface="Arial"/>
                        <a:ea typeface="Arial"/>
                        <a:cs typeface="Arial"/>
                        <a:sym typeface="Arial"/>
                      </a:endParaRPr>
                    </a:p>
                    <a:p>
                      <a:pPr indent="-180975" lvl="0" marL="180975" marR="0" rtl="0" algn="l">
                        <a:lnSpc>
                          <a:spcPct val="150000"/>
                        </a:lnSpc>
                        <a:spcBef>
                          <a:spcPts val="600"/>
                        </a:spcBef>
                        <a:spcAft>
                          <a:spcPts val="0"/>
                        </a:spcAft>
                        <a:buSzPts val="1300"/>
                        <a:buFont typeface="Arial"/>
                        <a:buChar char="•"/>
                      </a:pPr>
                      <a:r>
                        <a:rPr lang="ko-KR" sz="1300">
                          <a:latin typeface="Arial"/>
                          <a:ea typeface="Arial"/>
                          <a:cs typeface="Arial"/>
                          <a:sym typeface="Arial"/>
                        </a:rPr>
                        <a:t>Kaggle 오픈 데이터 셋</a:t>
                      </a:r>
                      <a:endParaRPr sz="1300">
                        <a:latin typeface="Arial"/>
                        <a:ea typeface="Arial"/>
                        <a:cs typeface="Arial"/>
                        <a:sym typeface="Arial"/>
                      </a:endParaRPr>
                    </a:p>
                  </a:txBody>
                  <a:tcPr marT="0" marB="0" marR="72000" marL="72000" anchor="ctr">
                    <a:lnL cap="flat" cmpd="sng" w="12700">
                      <a:solidFill>
                        <a:srgbClr val="A6A6A6"/>
                      </a:solidFill>
                      <a:prstDash val="solid"/>
                      <a:round/>
                      <a:headEnd len="sm" w="sm" type="none"/>
                      <a:tailEnd len="sm" w="sm" type="none"/>
                    </a:lnL>
                    <a:lnR cap="flat" cmpd="sng" w="12700">
                      <a:solidFill>
                        <a:srgbClr val="A6A6A6"/>
                      </a:solidFill>
                      <a:prstDash val="solid"/>
                      <a:round/>
                      <a:headEnd len="sm" w="sm" type="none"/>
                      <a:tailEnd len="sm" w="sm" type="none"/>
                    </a:lnR>
                    <a:lnT cap="flat" cmpd="sng" w="9525">
                      <a:solidFill>
                        <a:srgbClr val="333E50"/>
                      </a:solidFill>
                      <a:prstDash val="solid"/>
                      <a:round/>
                      <a:headEnd len="sm" w="sm" type="none"/>
                      <a:tailEnd len="sm" w="sm" type="none"/>
                    </a:lnT>
                    <a:lnB cap="flat" cmpd="sng" w="19050">
                      <a:solidFill>
                        <a:srgbClr val="0086C9"/>
                      </a:solidFill>
                      <a:prstDash val="solid"/>
                      <a:round/>
                      <a:headEnd len="sm" w="sm" type="none"/>
                      <a:tailEnd len="sm" w="sm" type="none"/>
                    </a:lnB>
                  </a:tcPr>
                </a:tc>
                <a:tc>
                  <a:txBody>
                    <a:bodyPr/>
                    <a:lstStyle/>
                    <a:p>
                      <a:pPr indent="-180975" lvl="0" marL="180975" marR="0" rtl="0" algn="l">
                        <a:lnSpc>
                          <a:spcPct val="150000"/>
                        </a:lnSpc>
                        <a:spcBef>
                          <a:spcPts val="600"/>
                        </a:spcBef>
                        <a:spcAft>
                          <a:spcPts val="0"/>
                        </a:spcAft>
                        <a:buClr>
                          <a:schemeClr val="dk1"/>
                        </a:buClr>
                        <a:buSzPts val="1300"/>
                        <a:buFont typeface="Arial"/>
                        <a:buChar char="•"/>
                      </a:pPr>
                      <a:r>
                        <a:rPr lang="ko-KR" sz="1300">
                          <a:latin typeface="Arial"/>
                          <a:ea typeface="Arial"/>
                          <a:cs typeface="Arial"/>
                          <a:sym typeface="Arial"/>
                        </a:rPr>
                        <a:t>이미지 픽셀값(RGB)</a:t>
                      </a:r>
                      <a:endParaRPr sz="1300">
                        <a:latin typeface="Arial"/>
                        <a:ea typeface="Arial"/>
                        <a:cs typeface="Arial"/>
                        <a:sym typeface="Arial"/>
                      </a:endParaRPr>
                    </a:p>
                    <a:p>
                      <a:pPr indent="-180975" lvl="0" marL="180975" marR="0" rtl="0" algn="l">
                        <a:lnSpc>
                          <a:spcPct val="150000"/>
                        </a:lnSpc>
                        <a:spcBef>
                          <a:spcPts val="600"/>
                        </a:spcBef>
                        <a:spcAft>
                          <a:spcPts val="0"/>
                        </a:spcAft>
                        <a:buSzPts val="1300"/>
                        <a:buFont typeface="Arial"/>
                        <a:buChar char="•"/>
                      </a:pPr>
                      <a:r>
                        <a:rPr lang="ko-KR" sz="1300">
                          <a:latin typeface="Arial"/>
                          <a:ea typeface="Arial"/>
                          <a:cs typeface="Arial"/>
                          <a:sym typeface="Arial"/>
                        </a:rPr>
                        <a:t>이미지 크기(224 * 244)</a:t>
                      </a:r>
                      <a:endParaRPr sz="1300">
                        <a:latin typeface="Arial"/>
                        <a:ea typeface="Arial"/>
                        <a:cs typeface="Arial"/>
                        <a:sym typeface="Arial"/>
                      </a:endParaRPr>
                    </a:p>
                    <a:p>
                      <a:pPr indent="-180975" lvl="0" marL="180975" marR="0" rtl="0" algn="l">
                        <a:lnSpc>
                          <a:spcPct val="150000"/>
                        </a:lnSpc>
                        <a:spcBef>
                          <a:spcPts val="600"/>
                        </a:spcBef>
                        <a:spcAft>
                          <a:spcPts val="0"/>
                        </a:spcAft>
                        <a:buSzPts val="1300"/>
                        <a:buFont typeface="Arial"/>
                        <a:buChar char="•"/>
                      </a:pPr>
                      <a:r>
                        <a:rPr lang="ko-KR" sz="1300">
                          <a:latin typeface="Arial"/>
                          <a:ea typeface="Arial"/>
                          <a:cs typeface="Arial"/>
                          <a:sym typeface="Arial"/>
                        </a:rPr>
                        <a:t>이미지 해상도</a:t>
                      </a:r>
                      <a:endParaRPr sz="1300">
                        <a:latin typeface="Arial"/>
                        <a:ea typeface="Arial"/>
                        <a:cs typeface="Arial"/>
                        <a:sym typeface="Arial"/>
                      </a:endParaRPr>
                    </a:p>
                  </a:txBody>
                  <a:tcPr marT="0" marB="0" marR="72000" marL="72000" anchor="ctr">
                    <a:lnL cap="flat" cmpd="sng" w="12700">
                      <a:solidFill>
                        <a:srgbClr val="A6A6A6"/>
                      </a:solidFill>
                      <a:prstDash val="solid"/>
                      <a:round/>
                      <a:headEnd len="sm" w="sm" type="none"/>
                      <a:tailEnd len="sm" w="sm" type="none"/>
                    </a:lnL>
                    <a:lnR cap="flat" cmpd="sng" w="12700">
                      <a:solidFill>
                        <a:srgbClr val="A6A6A6"/>
                      </a:solidFill>
                      <a:prstDash val="solid"/>
                      <a:round/>
                      <a:headEnd len="sm" w="sm" type="none"/>
                      <a:tailEnd len="sm" w="sm" type="none"/>
                    </a:lnR>
                    <a:lnT cap="flat" cmpd="sng" w="9525">
                      <a:solidFill>
                        <a:srgbClr val="333E50"/>
                      </a:solidFill>
                      <a:prstDash val="solid"/>
                      <a:round/>
                      <a:headEnd len="sm" w="sm" type="none"/>
                      <a:tailEnd len="sm" w="sm" type="none"/>
                    </a:lnT>
                    <a:lnB cap="flat" cmpd="sng" w="19050">
                      <a:solidFill>
                        <a:srgbClr val="0086C9"/>
                      </a:solidFill>
                      <a:prstDash val="solid"/>
                      <a:round/>
                      <a:headEnd len="sm" w="sm" type="none"/>
                      <a:tailEnd len="sm" w="sm" type="none"/>
                    </a:lnB>
                  </a:tcPr>
                </a:tc>
                <a:tc>
                  <a:txBody>
                    <a:bodyPr/>
                    <a:lstStyle/>
                    <a:p>
                      <a:pPr indent="-180975" lvl="0" marL="180975" marR="0" rtl="0" algn="l">
                        <a:lnSpc>
                          <a:spcPct val="150000"/>
                        </a:lnSpc>
                        <a:spcBef>
                          <a:spcPts val="600"/>
                        </a:spcBef>
                        <a:spcAft>
                          <a:spcPts val="0"/>
                        </a:spcAft>
                        <a:buClr>
                          <a:schemeClr val="dk1"/>
                        </a:buClr>
                        <a:buSzPts val="1300"/>
                        <a:buFont typeface="Arial"/>
                        <a:buChar char="•"/>
                      </a:pPr>
                      <a:r>
                        <a:rPr lang="ko-KR" sz="1300">
                          <a:latin typeface="Arial"/>
                          <a:ea typeface="Arial"/>
                          <a:cs typeface="Arial"/>
                          <a:sym typeface="Arial"/>
                        </a:rPr>
                        <a:t>흡연 여부 분류 결과</a:t>
                      </a:r>
                      <a:endParaRPr sz="1300">
                        <a:latin typeface="Arial"/>
                        <a:ea typeface="Arial"/>
                        <a:cs typeface="Arial"/>
                        <a:sym typeface="Arial"/>
                      </a:endParaRPr>
                    </a:p>
                    <a:p>
                      <a:pPr indent="-180975" lvl="0" marL="180975" marR="0" rtl="0" algn="l">
                        <a:lnSpc>
                          <a:spcPct val="150000"/>
                        </a:lnSpc>
                        <a:spcBef>
                          <a:spcPts val="600"/>
                        </a:spcBef>
                        <a:spcAft>
                          <a:spcPts val="0"/>
                        </a:spcAft>
                        <a:buSzPts val="1300"/>
                        <a:buFont typeface="Arial"/>
                        <a:buChar char="•"/>
                      </a:pPr>
                      <a:r>
                        <a:rPr lang="ko-KR" sz="1300">
                          <a:latin typeface="Arial"/>
                          <a:ea typeface="Arial"/>
                          <a:cs typeface="Arial"/>
                          <a:sym typeface="Arial"/>
                        </a:rPr>
                        <a:t>예측 정확도</a:t>
                      </a:r>
                      <a:endParaRPr sz="1300">
                        <a:latin typeface="Arial"/>
                        <a:ea typeface="Arial"/>
                        <a:cs typeface="Arial"/>
                        <a:sym typeface="Arial"/>
                      </a:endParaRPr>
                    </a:p>
                    <a:p>
                      <a:pPr indent="-180975" lvl="0" marL="180975" marR="0" rtl="0" algn="l">
                        <a:lnSpc>
                          <a:spcPct val="150000"/>
                        </a:lnSpc>
                        <a:spcBef>
                          <a:spcPts val="600"/>
                        </a:spcBef>
                        <a:spcAft>
                          <a:spcPts val="0"/>
                        </a:spcAft>
                        <a:buSzPts val="1300"/>
                        <a:buFont typeface="Arial"/>
                        <a:buChar char="•"/>
                      </a:pPr>
                      <a:r>
                        <a:rPr lang="ko-KR" sz="1300">
                          <a:latin typeface="Arial"/>
                          <a:ea typeface="Arial"/>
                          <a:cs typeface="Arial"/>
                          <a:sym typeface="Arial"/>
                        </a:rPr>
                        <a:t>혼동 행렬을 통한 성능 분석</a:t>
                      </a:r>
                      <a:endParaRPr sz="1300">
                        <a:latin typeface="Arial"/>
                        <a:ea typeface="Arial"/>
                        <a:cs typeface="Arial"/>
                        <a:sym typeface="Arial"/>
                      </a:endParaRPr>
                    </a:p>
                    <a:p>
                      <a:pPr indent="-180975" lvl="0" marL="180975" marR="0" rtl="0" algn="l">
                        <a:lnSpc>
                          <a:spcPct val="150000"/>
                        </a:lnSpc>
                        <a:spcBef>
                          <a:spcPts val="600"/>
                        </a:spcBef>
                        <a:spcAft>
                          <a:spcPts val="0"/>
                        </a:spcAft>
                        <a:buSzPts val="1300"/>
                        <a:buFont typeface="Arial"/>
                        <a:buChar char="•"/>
                      </a:pPr>
                      <a:r>
                        <a:rPr lang="ko-KR" sz="1300">
                          <a:latin typeface="Arial"/>
                          <a:ea typeface="Arial"/>
                          <a:cs typeface="Arial"/>
                          <a:sym typeface="Arial"/>
                        </a:rPr>
                        <a:t>Streamlit을 통한 웹 인터페이스 구축 및 시각화</a:t>
                      </a:r>
                      <a:endParaRPr sz="1300">
                        <a:latin typeface="Arial"/>
                        <a:ea typeface="Arial"/>
                        <a:cs typeface="Arial"/>
                        <a:sym typeface="Arial"/>
                      </a:endParaRPr>
                    </a:p>
                  </a:txBody>
                  <a:tcPr marT="0" marB="0" marR="72000" marL="72000" anchor="ctr">
                    <a:lnL cap="flat" cmpd="sng" w="12700">
                      <a:solidFill>
                        <a:srgbClr val="A6A6A6"/>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333E50"/>
                      </a:solidFill>
                      <a:prstDash val="solid"/>
                      <a:round/>
                      <a:headEnd len="sm" w="sm" type="none"/>
                      <a:tailEnd len="sm" w="sm" type="none"/>
                    </a:lnT>
                    <a:lnB cap="flat" cmpd="sng" w="19050">
                      <a:solidFill>
                        <a:srgbClr val="0086C9"/>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6"/>
          <p:cNvSpPr txBox="1"/>
          <p:nvPr/>
        </p:nvSpPr>
        <p:spPr>
          <a:xfrm>
            <a:off x="272480" y="180132"/>
            <a:ext cx="547938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chemeClr val="dk1"/>
                </a:solidFill>
                <a:latin typeface="Arial"/>
                <a:ea typeface="Arial"/>
                <a:cs typeface="Arial"/>
                <a:sym typeface="Arial"/>
              </a:rPr>
              <a:t>3. 과제 추진 방법 – AI 예측 분석모델 구축 프로세스</a:t>
            </a:r>
            <a:endParaRPr sz="2000">
              <a:solidFill>
                <a:schemeClr val="dk1"/>
              </a:solidFill>
              <a:latin typeface="Arial"/>
              <a:ea typeface="Arial"/>
              <a:cs typeface="Arial"/>
              <a:sym typeface="Arial"/>
            </a:endParaRPr>
          </a:p>
        </p:txBody>
      </p:sp>
      <p:grpSp>
        <p:nvGrpSpPr>
          <p:cNvPr id="72" name="Google Shape;72;p6"/>
          <p:cNvGrpSpPr/>
          <p:nvPr/>
        </p:nvGrpSpPr>
        <p:grpSpPr>
          <a:xfrm>
            <a:off x="630838" y="1121946"/>
            <a:ext cx="8642464" cy="4524059"/>
            <a:chOff x="630838" y="1121946"/>
            <a:chExt cx="5923729" cy="2871323"/>
          </a:xfrm>
        </p:grpSpPr>
        <p:sp>
          <p:nvSpPr>
            <p:cNvPr id="73" name="Google Shape;73;p6"/>
            <p:cNvSpPr/>
            <p:nvPr/>
          </p:nvSpPr>
          <p:spPr>
            <a:xfrm>
              <a:off x="2155358" y="1465605"/>
              <a:ext cx="2696862" cy="1106885"/>
            </a:xfrm>
            <a:custGeom>
              <a:rect b="b" l="l" r="r" t="t"/>
              <a:pathLst>
                <a:path extrusionOk="0" h="1617345" w="5370830">
                  <a:moveTo>
                    <a:pt x="0" y="269494"/>
                  </a:moveTo>
                  <a:lnTo>
                    <a:pt x="4341" y="221050"/>
                  </a:lnTo>
                  <a:lnTo>
                    <a:pt x="16859" y="175456"/>
                  </a:lnTo>
                  <a:lnTo>
                    <a:pt x="36792" y="133472"/>
                  </a:lnTo>
                  <a:lnTo>
                    <a:pt x="63379" y="95859"/>
                  </a:lnTo>
                  <a:lnTo>
                    <a:pt x="95859" y="63379"/>
                  </a:lnTo>
                  <a:lnTo>
                    <a:pt x="133472" y="36792"/>
                  </a:lnTo>
                  <a:lnTo>
                    <a:pt x="175456" y="16859"/>
                  </a:lnTo>
                  <a:lnTo>
                    <a:pt x="221050" y="4341"/>
                  </a:lnTo>
                  <a:lnTo>
                    <a:pt x="269494" y="0"/>
                  </a:lnTo>
                  <a:lnTo>
                    <a:pt x="5101082" y="0"/>
                  </a:lnTo>
                  <a:lnTo>
                    <a:pt x="5149525" y="4341"/>
                  </a:lnTo>
                  <a:lnTo>
                    <a:pt x="5195119" y="16859"/>
                  </a:lnTo>
                  <a:lnTo>
                    <a:pt x="5237103" y="36792"/>
                  </a:lnTo>
                  <a:lnTo>
                    <a:pt x="5274716" y="63379"/>
                  </a:lnTo>
                  <a:lnTo>
                    <a:pt x="5307196" y="95859"/>
                  </a:lnTo>
                  <a:lnTo>
                    <a:pt x="5333783" y="133472"/>
                  </a:lnTo>
                  <a:lnTo>
                    <a:pt x="5353716" y="175456"/>
                  </a:lnTo>
                  <a:lnTo>
                    <a:pt x="5366234" y="221050"/>
                  </a:lnTo>
                  <a:lnTo>
                    <a:pt x="5370576" y="269494"/>
                  </a:lnTo>
                  <a:lnTo>
                    <a:pt x="5370576" y="1347470"/>
                  </a:lnTo>
                  <a:lnTo>
                    <a:pt x="5366234" y="1395913"/>
                  </a:lnTo>
                  <a:lnTo>
                    <a:pt x="5353716" y="1441507"/>
                  </a:lnTo>
                  <a:lnTo>
                    <a:pt x="5333783" y="1483491"/>
                  </a:lnTo>
                  <a:lnTo>
                    <a:pt x="5307196" y="1521104"/>
                  </a:lnTo>
                  <a:lnTo>
                    <a:pt x="5274716" y="1553584"/>
                  </a:lnTo>
                  <a:lnTo>
                    <a:pt x="5237103" y="1580171"/>
                  </a:lnTo>
                  <a:lnTo>
                    <a:pt x="5195119" y="1600104"/>
                  </a:lnTo>
                  <a:lnTo>
                    <a:pt x="5149525" y="1612622"/>
                  </a:lnTo>
                  <a:lnTo>
                    <a:pt x="5101082" y="1616964"/>
                  </a:lnTo>
                  <a:lnTo>
                    <a:pt x="269494" y="1616964"/>
                  </a:lnTo>
                  <a:lnTo>
                    <a:pt x="221050" y="1612622"/>
                  </a:lnTo>
                  <a:lnTo>
                    <a:pt x="175456" y="1600104"/>
                  </a:lnTo>
                  <a:lnTo>
                    <a:pt x="133472" y="1580171"/>
                  </a:lnTo>
                  <a:lnTo>
                    <a:pt x="95859" y="1553584"/>
                  </a:lnTo>
                  <a:lnTo>
                    <a:pt x="63379" y="1521104"/>
                  </a:lnTo>
                  <a:lnTo>
                    <a:pt x="36792" y="1483491"/>
                  </a:lnTo>
                  <a:lnTo>
                    <a:pt x="16859" y="1441507"/>
                  </a:lnTo>
                  <a:lnTo>
                    <a:pt x="4341" y="1395913"/>
                  </a:lnTo>
                  <a:lnTo>
                    <a:pt x="0" y="1347470"/>
                  </a:lnTo>
                  <a:lnTo>
                    <a:pt x="0" y="269494"/>
                  </a:lnTo>
                  <a:close/>
                </a:path>
              </a:pathLst>
            </a:custGeom>
            <a:noFill/>
            <a:ln cap="flat" cmpd="sng" w="12700">
              <a:solidFill>
                <a:srgbClr val="AEABAB"/>
              </a:solidFill>
              <a:prstDash val="dash"/>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sz="1300">
                <a:solidFill>
                  <a:schemeClr val="dk1"/>
                </a:solidFill>
                <a:latin typeface="Arial"/>
                <a:ea typeface="Arial"/>
                <a:cs typeface="Arial"/>
                <a:sym typeface="Arial"/>
              </a:endParaRPr>
            </a:p>
          </p:txBody>
        </p:sp>
        <p:sp>
          <p:nvSpPr>
            <p:cNvPr id="74" name="Google Shape;74;p6"/>
            <p:cNvSpPr/>
            <p:nvPr/>
          </p:nvSpPr>
          <p:spPr>
            <a:xfrm>
              <a:off x="1885225" y="1904709"/>
              <a:ext cx="186848" cy="173399"/>
            </a:xfrm>
            <a:custGeom>
              <a:rect b="b" l="l" r="r" t="t"/>
              <a:pathLst>
                <a:path extrusionOk="0" h="253364" w="372110">
                  <a:moveTo>
                    <a:pt x="245364" y="0"/>
                  </a:moveTo>
                  <a:lnTo>
                    <a:pt x="245364" y="63245"/>
                  </a:lnTo>
                  <a:lnTo>
                    <a:pt x="0" y="63245"/>
                  </a:lnTo>
                  <a:lnTo>
                    <a:pt x="0" y="189737"/>
                  </a:lnTo>
                  <a:lnTo>
                    <a:pt x="245364" y="189737"/>
                  </a:lnTo>
                  <a:lnTo>
                    <a:pt x="245364" y="252983"/>
                  </a:lnTo>
                  <a:lnTo>
                    <a:pt x="371856" y="126491"/>
                  </a:lnTo>
                  <a:lnTo>
                    <a:pt x="245364" y="0"/>
                  </a:lnTo>
                  <a:close/>
                </a:path>
              </a:pathLst>
            </a:custGeom>
            <a:solidFill>
              <a:srgbClr val="A6A6A6"/>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sz="1300">
                <a:solidFill>
                  <a:schemeClr val="dk1"/>
                </a:solidFill>
                <a:latin typeface="Arial"/>
                <a:ea typeface="Arial"/>
                <a:cs typeface="Arial"/>
                <a:sym typeface="Arial"/>
              </a:endParaRPr>
            </a:p>
          </p:txBody>
        </p:sp>
        <p:sp>
          <p:nvSpPr>
            <p:cNvPr id="75" name="Google Shape;75;p6"/>
            <p:cNvSpPr/>
            <p:nvPr/>
          </p:nvSpPr>
          <p:spPr>
            <a:xfrm>
              <a:off x="2284873" y="1686287"/>
              <a:ext cx="464871" cy="51870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sz="1300">
                <a:solidFill>
                  <a:schemeClr val="dk1"/>
                </a:solidFill>
                <a:latin typeface="Arial"/>
                <a:ea typeface="Arial"/>
                <a:cs typeface="Arial"/>
                <a:sym typeface="Arial"/>
              </a:endParaRPr>
            </a:p>
          </p:txBody>
        </p:sp>
        <p:sp>
          <p:nvSpPr>
            <p:cNvPr id="76" name="Google Shape;76;p6"/>
            <p:cNvSpPr/>
            <p:nvPr/>
          </p:nvSpPr>
          <p:spPr>
            <a:xfrm>
              <a:off x="3161391" y="1676914"/>
              <a:ext cx="543374" cy="549037"/>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sz="1300">
                <a:solidFill>
                  <a:schemeClr val="dk1"/>
                </a:solidFill>
                <a:latin typeface="Arial"/>
                <a:ea typeface="Arial"/>
                <a:cs typeface="Arial"/>
                <a:sym typeface="Arial"/>
              </a:endParaRPr>
            </a:p>
          </p:txBody>
        </p:sp>
        <p:sp>
          <p:nvSpPr>
            <p:cNvPr id="77" name="Google Shape;77;p6"/>
            <p:cNvSpPr/>
            <p:nvPr/>
          </p:nvSpPr>
          <p:spPr>
            <a:xfrm>
              <a:off x="4239210" y="1686287"/>
              <a:ext cx="464506" cy="512547"/>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sz="1300">
                <a:solidFill>
                  <a:schemeClr val="dk1"/>
                </a:solidFill>
                <a:latin typeface="Arial"/>
                <a:ea typeface="Arial"/>
                <a:cs typeface="Arial"/>
                <a:sym typeface="Arial"/>
              </a:endParaRPr>
            </a:p>
          </p:txBody>
        </p:sp>
        <p:sp>
          <p:nvSpPr>
            <p:cNvPr id="78" name="Google Shape;78;p6"/>
            <p:cNvSpPr/>
            <p:nvPr/>
          </p:nvSpPr>
          <p:spPr>
            <a:xfrm>
              <a:off x="2825032" y="1972504"/>
              <a:ext cx="161021" cy="52150"/>
            </a:xfrm>
            <a:custGeom>
              <a:rect b="b" l="l" r="r" t="t"/>
              <a:pathLst>
                <a:path extrusionOk="0" h="76200" w="320675">
                  <a:moveTo>
                    <a:pt x="244093" y="0"/>
                  </a:moveTo>
                  <a:lnTo>
                    <a:pt x="244093" y="76200"/>
                  </a:lnTo>
                  <a:lnTo>
                    <a:pt x="307593" y="44450"/>
                  </a:lnTo>
                  <a:lnTo>
                    <a:pt x="256793" y="44450"/>
                  </a:lnTo>
                  <a:lnTo>
                    <a:pt x="256793" y="31750"/>
                  </a:lnTo>
                  <a:lnTo>
                    <a:pt x="307593" y="31750"/>
                  </a:lnTo>
                  <a:lnTo>
                    <a:pt x="244093" y="0"/>
                  </a:lnTo>
                  <a:close/>
                </a:path>
                <a:path extrusionOk="0" h="76200" w="320675">
                  <a:moveTo>
                    <a:pt x="244093" y="31750"/>
                  </a:moveTo>
                  <a:lnTo>
                    <a:pt x="0" y="31750"/>
                  </a:lnTo>
                  <a:lnTo>
                    <a:pt x="0" y="44450"/>
                  </a:lnTo>
                  <a:lnTo>
                    <a:pt x="244093" y="44450"/>
                  </a:lnTo>
                  <a:lnTo>
                    <a:pt x="244093" y="31750"/>
                  </a:lnTo>
                  <a:close/>
                </a:path>
                <a:path extrusionOk="0" h="76200" w="320675">
                  <a:moveTo>
                    <a:pt x="307593" y="31750"/>
                  </a:moveTo>
                  <a:lnTo>
                    <a:pt x="256793" y="31750"/>
                  </a:lnTo>
                  <a:lnTo>
                    <a:pt x="256793" y="44450"/>
                  </a:lnTo>
                  <a:lnTo>
                    <a:pt x="307593" y="44450"/>
                  </a:lnTo>
                  <a:lnTo>
                    <a:pt x="320293" y="38100"/>
                  </a:lnTo>
                  <a:lnTo>
                    <a:pt x="307593" y="31750"/>
                  </a:lnTo>
                  <a:close/>
                </a:path>
              </a:pathLst>
            </a:custGeom>
            <a:solidFill>
              <a:srgbClr val="3A3838"/>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sz="1300">
                <a:solidFill>
                  <a:schemeClr val="dk1"/>
                </a:solidFill>
                <a:latin typeface="Arial"/>
                <a:ea typeface="Arial"/>
                <a:cs typeface="Arial"/>
                <a:sym typeface="Arial"/>
              </a:endParaRPr>
            </a:p>
          </p:txBody>
        </p:sp>
        <p:sp>
          <p:nvSpPr>
            <p:cNvPr id="79" name="Google Shape;79;p6"/>
            <p:cNvSpPr/>
            <p:nvPr/>
          </p:nvSpPr>
          <p:spPr>
            <a:xfrm>
              <a:off x="3771644" y="1988148"/>
              <a:ext cx="161021" cy="52150"/>
            </a:xfrm>
            <a:custGeom>
              <a:rect b="b" l="l" r="r" t="t"/>
              <a:pathLst>
                <a:path extrusionOk="0" h="76200" w="320675">
                  <a:moveTo>
                    <a:pt x="244094" y="0"/>
                  </a:moveTo>
                  <a:lnTo>
                    <a:pt x="244094" y="76200"/>
                  </a:lnTo>
                  <a:lnTo>
                    <a:pt x="307594" y="44450"/>
                  </a:lnTo>
                  <a:lnTo>
                    <a:pt x="256794" y="44450"/>
                  </a:lnTo>
                  <a:lnTo>
                    <a:pt x="256794" y="31750"/>
                  </a:lnTo>
                  <a:lnTo>
                    <a:pt x="307594" y="31750"/>
                  </a:lnTo>
                  <a:lnTo>
                    <a:pt x="244094" y="0"/>
                  </a:lnTo>
                  <a:close/>
                </a:path>
                <a:path extrusionOk="0" h="76200" w="320675">
                  <a:moveTo>
                    <a:pt x="244094" y="31750"/>
                  </a:moveTo>
                  <a:lnTo>
                    <a:pt x="0" y="31750"/>
                  </a:lnTo>
                  <a:lnTo>
                    <a:pt x="0" y="44450"/>
                  </a:lnTo>
                  <a:lnTo>
                    <a:pt x="244094" y="44450"/>
                  </a:lnTo>
                  <a:lnTo>
                    <a:pt x="244094" y="31750"/>
                  </a:lnTo>
                  <a:close/>
                </a:path>
                <a:path extrusionOk="0" h="76200" w="320675">
                  <a:moveTo>
                    <a:pt x="307594" y="31750"/>
                  </a:moveTo>
                  <a:lnTo>
                    <a:pt x="256794" y="31750"/>
                  </a:lnTo>
                  <a:lnTo>
                    <a:pt x="256794" y="44450"/>
                  </a:lnTo>
                  <a:lnTo>
                    <a:pt x="307594" y="44450"/>
                  </a:lnTo>
                  <a:lnTo>
                    <a:pt x="320294" y="38100"/>
                  </a:lnTo>
                  <a:lnTo>
                    <a:pt x="307594" y="31750"/>
                  </a:lnTo>
                  <a:close/>
                </a:path>
              </a:pathLst>
            </a:custGeom>
            <a:solidFill>
              <a:srgbClr val="3A3838"/>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sz="1300">
                <a:solidFill>
                  <a:schemeClr val="dk1"/>
                </a:solidFill>
                <a:latin typeface="Arial"/>
                <a:ea typeface="Arial"/>
                <a:cs typeface="Arial"/>
                <a:sym typeface="Arial"/>
              </a:endParaRPr>
            </a:p>
          </p:txBody>
        </p:sp>
        <p:sp>
          <p:nvSpPr>
            <p:cNvPr id="80" name="Google Shape;80;p6"/>
            <p:cNvSpPr/>
            <p:nvPr/>
          </p:nvSpPr>
          <p:spPr>
            <a:xfrm>
              <a:off x="4911017" y="1896364"/>
              <a:ext cx="186848" cy="172095"/>
            </a:xfrm>
            <a:custGeom>
              <a:rect b="b" l="l" r="r" t="t"/>
              <a:pathLst>
                <a:path extrusionOk="0" h="251460" w="372109">
                  <a:moveTo>
                    <a:pt x="246125" y="0"/>
                  </a:moveTo>
                  <a:lnTo>
                    <a:pt x="246125" y="62864"/>
                  </a:lnTo>
                  <a:lnTo>
                    <a:pt x="0" y="62864"/>
                  </a:lnTo>
                  <a:lnTo>
                    <a:pt x="0" y="188595"/>
                  </a:lnTo>
                  <a:lnTo>
                    <a:pt x="246125" y="188595"/>
                  </a:lnTo>
                  <a:lnTo>
                    <a:pt x="246125" y="251460"/>
                  </a:lnTo>
                  <a:lnTo>
                    <a:pt x="371855" y="125730"/>
                  </a:lnTo>
                  <a:lnTo>
                    <a:pt x="246125" y="0"/>
                  </a:lnTo>
                  <a:close/>
                </a:path>
              </a:pathLst>
            </a:custGeom>
            <a:solidFill>
              <a:srgbClr val="A6A6A6"/>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sz="1300">
                <a:solidFill>
                  <a:schemeClr val="dk1"/>
                </a:solidFill>
                <a:latin typeface="Arial"/>
                <a:ea typeface="Arial"/>
                <a:cs typeface="Arial"/>
                <a:sym typeface="Arial"/>
              </a:endParaRPr>
            </a:p>
          </p:txBody>
        </p:sp>
        <p:sp>
          <p:nvSpPr>
            <p:cNvPr id="81" name="Google Shape;81;p6"/>
            <p:cNvSpPr/>
            <p:nvPr/>
          </p:nvSpPr>
          <p:spPr>
            <a:xfrm>
              <a:off x="1317598" y="2532594"/>
              <a:ext cx="0" cy="572346"/>
            </a:xfrm>
            <a:custGeom>
              <a:rect b="b" l="l" r="r" t="t"/>
              <a:pathLst>
                <a:path extrusionOk="0" h="836295" w="120000">
                  <a:moveTo>
                    <a:pt x="0" y="0"/>
                  </a:moveTo>
                  <a:lnTo>
                    <a:pt x="0" y="836295"/>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sz="1300">
                <a:solidFill>
                  <a:schemeClr val="dk1"/>
                </a:solidFill>
                <a:latin typeface="Arial"/>
                <a:ea typeface="Arial"/>
                <a:cs typeface="Arial"/>
                <a:sym typeface="Arial"/>
              </a:endParaRPr>
            </a:p>
          </p:txBody>
        </p:sp>
        <p:sp>
          <p:nvSpPr>
            <p:cNvPr id="82" name="Google Shape;82;p6"/>
            <p:cNvSpPr/>
            <p:nvPr/>
          </p:nvSpPr>
          <p:spPr>
            <a:xfrm>
              <a:off x="2486580" y="2530509"/>
              <a:ext cx="0" cy="574519"/>
            </a:xfrm>
            <a:custGeom>
              <a:rect b="b" l="l" r="r" t="t"/>
              <a:pathLst>
                <a:path extrusionOk="0" h="839470" w="120000">
                  <a:moveTo>
                    <a:pt x="0" y="0"/>
                  </a:moveTo>
                  <a:lnTo>
                    <a:pt x="0" y="83947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sz="1300">
                <a:solidFill>
                  <a:schemeClr val="dk1"/>
                </a:solidFill>
                <a:latin typeface="Arial"/>
                <a:ea typeface="Arial"/>
                <a:cs typeface="Arial"/>
                <a:sym typeface="Arial"/>
              </a:endParaRPr>
            </a:p>
          </p:txBody>
        </p:sp>
        <p:sp>
          <p:nvSpPr>
            <p:cNvPr id="83" name="Google Shape;83;p6"/>
            <p:cNvSpPr/>
            <p:nvPr/>
          </p:nvSpPr>
          <p:spPr>
            <a:xfrm>
              <a:off x="3423374" y="2530509"/>
              <a:ext cx="0" cy="574519"/>
            </a:xfrm>
            <a:custGeom>
              <a:rect b="b" l="l" r="r" t="t"/>
              <a:pathLst>
                <a:path extrusionOk="0" h="839470" w="120000">
                  <a:moveTo>
                    <a:pt x="0" y="0"/>
                  </a:moveTo>
                  <a:lnTo>
                    <a:pt x="0" y="83947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sz="1300">
                <a:solidFill>
                  <a:schemeClr val="dk1"/>
                </a:solidFill>
                <a:latin typeface="Arial"/>
                <a:ea typeface="Arial"/>
                <a:cs typeface="Arial"/>
                <a:sym typeface="Arial"/>
              </a:endParaRPr>
            </a:p>
          </p:txBody>
        </p:sp>
        <p:sp>
          <p:nvSpPr>
            <p:cNvPr id="84" name="Google Shape;84;p6"/>
            <p:cNvSpPr/>
            <p:nvPr/>
          </p:nvSpPr>
          <p:spPr>
            <a:xfrm>
              <a:off x="4477121" y="2533637"/>
              <a:ext cx="0" cy="571043"/>
            </a:xfrm>
            <a:custGeom>
              <a:rect b="b" l="l" r="r" t="t"/>
              <a:pathLst>
                <a:path extrusionOk="0" h="834389" w="120000">
                  <a:moveTo>
                    <a:pt x="0" y="0"/>
                  </a:moveTo>
                  <a:lnTo>
                    <a:pt x="0" y="833882"/>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sz="1300">
                <a:solidFill>
                  <a:schemeClr val="dk1"/>
                </a:solidFill>
                <a:latin typeface="Arial"/>
                <a:ea typeface="Arial"/>
                <a:cs typeface="Arial"/>
                <a:sym typeface="Arial"/>
              </a:endParaRPr>
            </a:p>
          </p:txBody>
        </p:sp>
        <p:sp>
          <p:nvSpPr>
            <p:cNvPr id="85" name="Google Shape;85;p6"/>
            <p:cNvSpPr/>
            <p:nvPr/>
          </p:nvSpPr>
          <p:spPr>
            <a:xfrm>
              <a:off x="5759677" y="2527379"/>
              <a:ext cx="0" cy="571043"/>
            </a:xfrm>
            <a:custGeom>
              <a:rect b="b" l="l" r="r" t="t"/>
              <a:pathLst>
                <a:path extrusionOk="0" h="834389" w="120000">
                  <a:moveTo>
                    <a:pt x="0" y="0"/>
                  </a:moveTo>
                  <a:lnTo>
                    <a:pt x="0" y="833882"/>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sz="1300">
                <a:solidFill>
                  <a:schemeClr val="dk1"/>
                </a:solidFill>
                <a:latin typeface="Arial"/>
                <a:ea typeface="Arial"/>
                <a:cs typeface="Arial"/>
                <a:sym typeface="Arial"/>
              </a:endParaRPr>
            </a:p>
          </p:txBody>
        </p:sp>
        <p:grpSp>
          <p:nvGrpSpPr>
            <p:cNvPr id="86" name="Google Shape;86;p6"/>
            <p:cNvGrpSpPr/>
            <p:nvPr/>
          </p:nvGrpSpPr>
          <p:grpSpPr>
            <a:xfrm>
              <a:off x="5207909" y="1490073"/>
              <a:ext cx="1160905" cy="1106885"/>
              <a:chOff x="5015055" y="2671155"/>
              <a:chExt cx="1160905" cy="1318419"/>
            </a:xfrm>
          </p:grpSpPr>
          <p:sp>
            <p:nvSpPr>
              <p:cNvPr id="87" name="Google Shape;87;p6"/>
              <p:cNvSpPr/>
              <p:nvPr/>
            </p:nvSpPr>
            <p:spPr>
              <a:xfrm>
                <a:off x="5015055" y="2671155"/>
                <a:ext cx="870123" cy="964874"/>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sz="1300">
                  <a:solidFill>
                    <a:schemeClr val="dk1"/>
                  </a:solidFill>
                  <a:latin typeface="Arial"/>
                  <a:ea typeface="Arial"/>
                  <a:cs typeface="Arial"/>
                  <a:sym typeface="Arial"/>
                </a:endParaRPr>
              </a:p>
            </p:txBody>
          </p:sp>
          <p:sp>
            <p:nvSpPr>
              <p:cNvPr id="88" name="Google Shape;88;p6"/>
              <p:cNvSpPr/>
              <p:nvPr/>
            </p:nvSpPr>
            <p:spPr>
              <a:xfrm>
                <a:off x="5021839" y="2680434"/>
                <a:ext cx="827425" cy="906976"/>
              </a:xfrm>
              <a:custGeom>
                <a:rect b="b" l="l" r="r" t="t"/>
                <a:pathLst>
                  <a:path extrusionOk="0" h="1325245" w="1647825">
                    <a:moveTo>
                      <a:pt x="0" y="1324737"/>
                    </a:moveTo>
                    <a:lnTo>
                      <a:pt x="1647825" y="1324737"/>
                    </a:lnTo>
                    <a:lnTo>
                      <a:pt x="1647825" y="0"/>
                    </a:lnTo>
                    <a:lnTo>
                      <a:pt x="0" y="0"/>
                    </a:lnTo>
                    <a:lnTo>
                      <a:pt x="0" y="1324737"/>
                    </a:lnTo>
                    <a:close/>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sz="1300">
                  <a:solidFill>
                    <a:schemeClr val="dk1"/>
                  </a:solidFill>
                  <a:latin typeface="Arial"/>
                  <a:ea typeface="Arial"/>
                  <a:cs typeface="Arial"/>
                  <a:sym typeface="Arial"/>
                </a:endParaRPr>
              </a:p>
            </p:txBody>
          </p:sp>
          <p:sp>
            <p:nvSpPr>
              <p:cNvPr id="89" name="Google Shape;89;p6"/>
              <p:cNvSpPr/>
              <p:nvPr/>
            </p:nvSpPr>
            <p:spPr>
              <a:xfrm>
                <a:off x="5187260" y="2841230"/>
                <a:ext cx="827999" cy="982507"/>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sz="1300">
                  <a:solidFill>
                    <a:schemeClr val="dk1"/>
                  </a:solidFill>
                  <a:latin typeface="Arial"/>
                  <a:ea typeface="Arial"/>
                  <a:cs typeface="Arial"/>
                  <a:sym typeface="Arial"/>
                </a:endParaRPr>
              </a:p>
            </p:txBody>
          </p:sp>
          <p:sp>
            <p:nvSpPr>
              <p:cNvPr id="90" name="Google Shape;90;p6"/>
              <p:cNvSpPr/>
              <p:nvPr/>
            </p:nvSpPr>
            <p:spPr>
              <a:xfrm>
                <a:off x="5203203" y="2862959"/>
                <a:ext cx="771625" cy="905672"/>
              </a:xfrm>
              <a:custGeom>
                <a:rect b="b" l="l" r="r" t="t"/>
                <a:pathLst>
                  <a:path extrusionOk="0" h="1323339" w="1536700">
                    <a:moveTo>
                      <a:pt x="0" y="1323213"/>
                    </a:moveTo>
                    <a:lnTo>
                      <a:pt x="1536573" y="1323213"/>
                    </a:lnTo>
                    <a:lnTo>
                      <a:pt x="1536573" y="0"/>
                    </a:lnTo>
                    <a:lnTo>
                      <a:pt x="0" y="0"/>
                    </a:lnTo>
                    <a:lnTo>
                      <a:pt x="0" y="1323213"/>
                    </a:lnTo>
                    <a:close/>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sz="1300">
                  <a:solidFill>
                    <a:schemeClr val="dk1"/>
                  </a:solidFill>
                  <a:latin typeface="Arial"/>
                  <a:ea typeface="Arial"/>
                  <a:cs typeface="Arial"/>
                  <a:sym typeface="Arial"/>
                </a:endParaRPr>
              </a:p>
            </p:txBody>
          </p:sp>
          <p:sp>
            <p:nvSpPr>
              <p:cNvPr id="91" name="Google Shape;91;p6"/>
              <p:cNvSpPr/>
              <p:nvPr/>
            </p:nvSpPr>
            <p:spPr>
              <a:xfrm>
                <a:off x="5401529" y="3038357"/>
                <a:ext cx="774431" cy="951217"/>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sz="1300">
                  <a:solidFill>
                    <a:schemeClr val="dk1"/>
                  </a:solidFill>
                  <a:latin typeface="Arial"/>
                  <a:ea typeface="Arial"/>
                  <a:cs typeface="Arial"/>
                  <a:sym typeface="Arial"/>
                </a:endParaRPr>
              </a:p>
            </p:txBody>
          </p:sp>
          <p:grpSp>
            <p:nvGrpSpPr>
              <p:cNvPr id="92" name="Google Shape;92;p6"/>
              <p:cNvGrpSpPr/>
              <p:nvPr/>
            </p:nvGrpSpPr>
            <p:grpSpPr>
              <a:xfrm>
                <a:off x="5024262" y="2683737"/>
                <a:ext cx="1108844" cy="1247429"/>
                <a:chOff x="5024262" y="2683737"/>
                <a:chExt cx="1108844" cy="1247429"/>
              </a:xfrm>
            </p:grpSpPr>
            <p:sp>
              <p:nvSpPr>
                <p:cNvPr id="93" name="Google Shape;93;p6"/>
                <p:cNvSpPr/>
                <p:nvPr/>
              </p:nvSpPr>
              <p:spPr>
                <a:xfrm>
                  <a:off x="5024262" y="2683737"/>
                  <a:ext cx="822642" cy="90011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sz="1300">
                    <a:solidFill>
                      <a:schemeClr val="dk1"/>
                    </a:solidFill>
                    <a:latin typeface="Arial"/>
                    <a:ea typeface="Arial"/>
                    <a:cs typeface="Arial"/>
                    <a:sym typeface="Arial"/>
                  </a:endParaRPr>
                </a:p>
              </p:txBody>
            </p:sp>
            <p:sp>
              <p:nvSpPr>
                <p:cNvPr id="94" name="Google Shape;94;p6"/>
                <p:cNvSpPr/>
                <p:nvPr/>
              </p:nvSpPr>
              <p:spPr>
                <a:xfrm>
                  <a:off x="5205626" y="2866262"/>
                  <a:ext cx="766779" cy="899067"/>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sz="1300">
                    <a:solidFill>
                      <a:schemeClr val="dk1"/>
                    </a:solidFill>
                    <a:latin typeface="Arial"/>
                    <a:ea typeface="Arial"/>
                    <a:cs typeface="Arial"/>
                    <a:sym typeface="Arial"/>
                  </a:endParaRPr>
                </a:p>
              </p:txBody>
            </p:sp>
            <p:sp>
              <p:nvSpPr>
                <p:cNvPr id="95" name="Google Shape;95;p6"/>
                <p:cNvSpPr/>
                <p:nvPr/>
              </p:nvSpPr>
              <p:spPr>
                <a:xfrm>
                  <a:off x="5419895" y="3063389"/>
                  <a:ext cx="713211" cy="867777"/>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sz="1300">
                    <a:solidFill>
                      <a:schemeClr val="dk1"/>
                    </a:solidFill>
                    <a:latin typeface="Arial"/>
                    <a:ea typeface="Arial"/>
                    <a:cs typeface="Arial"/>
                    <a:sym typeface="Arial"/>
                  </a:endParaRPr>
                </a:p>
              </p:txBody>
            </p:sp>
          </p:grpSp>
          <p:sp>
            <p:nvSpPr>
              <p:cNvPr id="96" name="Google Shape;96;p6"/>
              <p:cNvSpPr/>
              <p:nvPr/>
            </p:nvSpPr>
            <p:spPr>
              <a:xfrm>
                <a:off x="5417472" y="3060087"/>
                <a:ext cx="718058" cy="874382"/>
              </a:xfrm>
              <a:custGeom>
                <a:rect b="b" l="l" r="r" t="t"/>
                <a:pathLst>
                  <a:path extrusionOk="0" h="1277620" w="1430020">
                    <a:moveTo>
                      <a:pt x="0" y="1277493"/>
                    </a:moveTo>
                    <a:lnTo>
                      <a:pt x="1429893" y="1277493"/>
                    </a:lnTo>
                    <a:lnTo>
                      <a:pt x="1429893" y="0"/>
                    </a:lnTo>
                    <a:lnTo>
                      <a:pt x="0" y="0"/>
                    </a:lnTo>
                    <a:lnTo>
                      <a:pt x="0" y="1277493"/>
                    </a:lnTo>
                    <a:close/>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sz="1300">
                  <a:solidFill>
                    <a:schemeClr val="dk1"/>
                  </a:solidFill>
                  <a:latin typeface="Arial"/>
                  <a:ea typeface="Arial"/>
                  <a:cs typeface="Arial"/>
                  <a:sym typeface="Arial"/>
                </a:endParaRPr>
              </a:p>
            </p:txBody>
          </p:sp>
        </p:grpSp>
        <p:grpSp>
          <p:nvGrpSpPr>
            <p:cNvPr id="97" name="Google Shape;97;p6"/>
            <p:cNvGrpSpPr/>
            <p:nvPr/>
          </p:nvGrpSpPr>
          <p:grpSpPr>
            <a:xfrm>
              <a:off x="630838" y="2994150"/>
              <a:ext cx="5923729" cy="999119"/>
              <a:chOff x="469410" y="8252012"/>
              <a:chExt cx="6986294" cy="850257"/>
            </a:xfrm>
          </p:grpSpPr>
          <p:sp>
            <p:nvSpPr>
              <p:cNvPr id="98" name="Google Shape;98;p6"/>
              <p:cNvSpPr/>
              <p:nvPr/>
            </p:nvSpPr>
            <p:spPr>
              <a:xfrm>
                <a:off x="469410" y="8256572"/>
                <a:ext cx="1303405" cy="839091"/>
              </a:xfrm>
              <a:custGeom>
                <a:rect b="b" l="l" r="r" t="t"/>
                <a:pathLst>
                  <a:path extrusionOk="0" h="1910079" w="6040120">
                    <a:moveTo>
                      <a:pt x="6039993" y="0"/>
                    </a:moveTo>
                    <a:lnTo>
                      <a:pt x="0" y="0"/>
                    </a:lnTo>
                    <a:lnTo>
                      <a:pt x="0" y="1909813"/>
                    </a:lnTo>
                    <a:lnTo>
                      <a:pt x="6039993" y="1909813"/>
                    </a:lnTo>
                    <a:lnTo>
                      <a:pt x="6039993" y="0"/>
                    </a:lnTo>
                    <a:close/>
                  </a:path>
                </a:pathLst>
              </a:custGeom>
              <a:solidFill>
                <a:srgbClr val="F1F1F1"/>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sz="1300">
                  <a:solidFill>
                    <a:schemeClr val="dk1"/>
                  </a:solidFill>
                  <a:latin typeface="Arial"/>
                  <a:ea typeface="Arial"/>
                  <a:cs typeface="Arial"/>
                  <a:sym typeface="Arial"/>
                </a:endParaRPr>
              </a:p>
            </p:txBody>
          </p:sp>
          <p:sp>
            <p:nvSpPr>
              <p:cNvPr id="99" name="Google Shape;99;p6"/>
              <p:cNvSpPr txBox="1"/>
              <p:nvPr/>
            </p:nvSpPr>
            <p:spPr>
              <a:xfrm>
                <a:off x="469410" y="8264668"/>
                <a:ext cx="1303500" cy="548700"/>
              </a:xfrm>
              <a:prstGeom prst="rect">
                <a:avLst/>
              </a:prstGeom>
              <a:noFill/>
              <a:ln>
                <a:noFill/>
              </a:ln>
            </p:spPr>
            <p:txBody>
              <a:bodyPr anchorCtr="0" anchor="t" bIns="45700" lIns="91425" spcFirstLastPara="1" rIns="91425" wrap="square" tIns="45700">
                <a:spAutoFit/>
              </a:bodyPr>
              <a:lstStyle/>
              <a:p>
                <a:pPr indent="-84137" lvl="0" marL="84137" marR="0" rtl="0" algn="l">
                  <a:spcBef>
                    <a:spcPts val="0"/>
                  </a:spcBef>
                  <a:spcAft>
                    <a:spcPts val="0"/>
                  </a:spcAft>
                  <a:buClr>
                    <a:schemeClr val="dk1"/>
                  </a:buClr>
                  <a:buSzPts val="1200"/>
                  <a:buFont typeface="Arial"/>
                  <a:buChar char="•"/>
                </a:pPr>
                <a:r>
                  <a:rPr lang="ko-KR" sz="1200">
                    <a:solidFill>
                      <a:schemeClr val="dk1"/>
                    </a:solidFill>
                  </a:rPr>
                  <a:t>흡연/비흡연 이미지 수집</a:t>
                </a:r>
                <a:endParaRPr sz="1200">
                  <a:solidFill>
                    <a:schemeClr val="dk1"/>
                  </a:solidFill>
                </a:endParaRPr>
              </a:p>
              <a:p>
                <a:pPr indent="-84137" lvl="0" marL="84137" marR="0" rtl="0" algn="l">
                  <a:spcBef>
                    <a:spcPts val="0"/>
                  </a:spcBef>
                  <a:spcAft>
                    <a:spcPts val="0"/>
                  </a:spcAft>
                  <a:buClr>
                    <a:schemeClr val="dk1"/>
                  </a:buClr>
                  <a:buSzPts val="1200"/>
                  <a:buChar char="•"/>
                </a:pPr>
                <a:r>
                  <a:rPr lang="ko-KR" sz="1200">
                    <a:solidFill>
                      <a:schemeClr val="dk1"/>
                    </a:solidFill>
                  </a:rPr>
                  <a:t>Kaggle 오픈 데이터 셋 활용</a:t>
                </a:r>
                <a:endParaRPr sz="1200">
                  <a:solidFill>
                    <a:schemeClr val="dk1"/>
                  </a:solidFill>
                </a:endParaRPr>
              </a:p>
              <a:p>
                <a:pPr indent="-84138" lvl="0" marL="84138" marR="0" rtl="0" algn="l">
                  <a:spcBef>
                    <a:spcPts val="0"/>
                  </a:spcBef>
                  <a:spcAft>
                    <a:spcPts val="0"/>
                  </a:spcAft>
                  <a:buClr>
                    <a:schemeClr val="dk1"/>
                  </a:buClr>
                  <a:buSzPts val="1200"/>
                  <a:buChar char="•"/>
                </a:pPr>
                <a:r>
                  <a:rPr lang="ko-KR" sz="1200">
                    <a:solidFill>
                      <a:schemeClr val="dk1"/>
                    </a:solidFill>
                  </a:rPr>
                  <a:t>사용자 업로드 이미지</a:t>
                </a:r>
                <a:endParaRPr sz="1200">
                  <a:solidFill>
                    <a:schemeClr val="dk1"/>
                  </a:solidFill>
                </a:endParaRPr>
              </a:p>
            </p:txBody>
          </p:sp>
          <p:sp>
            <p:nvSpPr>
              <p:cNvPr id="100" name="Google Shape;100;p6"/>
              <p:cNvSpPr/>
              <p:nvPr/>
            </p:nvSpPr>
            <p:spPr>
              <a:xfrm>
                <a:off x="1883865" y="8263178"/>
                <a:ext cx="1303405" cy="839091"/>
              </a:xfrm>
              <a:custGeom>
                <a:rect b="b" l="l" r="r" t="t"/>
                <a:pathLst>
                  <a:path extrusionOk="0" h="1910079" w="6040120">
                    <a:moveTo>
                      <a:pt x="6039993" y="0"/>
                    </a:moveTo>
                    <a:lnTo>
                      <a:pt x="0" y="0"/>
                    </a:lnTo>
                    <a:lnTo>
                      <a:pt x="0" y="1909813"/>
                    </a:lnTo>
                    <a:lnTo>
                      <a:pt x="6039993" y="1909813"/>
                    </a:lnTo>
                    <a:lnTo>
                      <a:pt x="6039993" y="0"/>
                    </a:lnTo>
                    <a:close/>
                  </a:path>
                </a:pathLst>
              </a:custGeom>
              <a:solidFill>
                <a:srgbClr val="F1F1F1"/>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sz="1300">
                  <a:solidFill>
                    <a:schemeClr val="dk1"/>
                  </a:solidFill>
                  <a:latin typeface="Arial"/>
                  <a:ea typeface="Arial"/>
                  <a:cs typeface="Arial"/>
                  <a:sym typeface="Arial"/>
                </a:endParaRPr>
              </a:p>
            </p:txBody>
          </p:sp>
          <p:sp>
            <p:nvSpPr>
              <p:cNvPr id="101" name="Google Shape;101;p6"/>
              <p:cNvSpPr txBox="1"/>
              <p:nvPr/>
            </p:nvSpPr>
            <p:spPr>
              <a:xfrm>
                <a:off x="1853912" y="8273069"/>
                <a:ext cx="1353900" cy="648300"/>
              </a:xfrm>
              <a:prstGeom prst="rect">
                <a:avLst/>
              </a:prstGeom>
              <a:noFill/>
              <a:ln>
                <a:noFill/>
              </a:ln>
            </p:spPr>
            <p:txBody>
              <a:bodyPr anchorCtr="0" anchor="t" bIns="45700" lIns="91425" spcFirstLastPara="1" rIns="91425" wrap="square" tIns="45700">
                <a:spAutoFit/>
              </a:bodyPr>
              <a:lstStyle/>
              <a:p>
                <a:pPr indent="-84137" lvl="0" marL="84137" marR="0" rtl="0" algn="l">
                  <a:spcBef>
                    <a:spcPts val="0"/>
                  </a:spcBef>
                  <a:spcAft>
                    <a:spcPts val="0"/>
                  </a:spcAft>
                  <a:buClr>
                    <a:schemeClr val="dk1"/>
                  </a:buClr>
                  <a:buSzPts val="1200"/>
                  <a:buFont typeface="Arial"/>
                  <a:buChar char="•"/>
                </a:pPr>
                <a:r>
                  <a:rPr lang="ko-KR" sz="1200">
                    <a:solidFill>
                      <a:schemeClr val="dk1"/>
                    </a:solidFill>
                  </a:rPr>
                  <a:t>이미지 데이터 라벨링(흡연/비흡연)</a:t>
                </a:r>
                <a:endParaRPr sz="1200">
                  <a:solidFill>
                    <a:schemeClr val="dk1"/>
                  </a:solidFill>
                </a:endParaRPr>
              </a:p>
              <a:p>
                <a:pPr indent="-84137" lvl="0" marL="84137" marR="0" rtl="0" algn="l">
                  <a:spcBef>
                    <a:spcPts val="0"/>
                  </a:spcBef>
                  <a:spcAft>
                    <a:spcPts val="0"/>
                  </a:spcAft>
                  <a:buClr>
                    <a:schemeClr val="dk1"/>
                  </a:buClr>
                  <a:buSzPts val="1200"/>
                  <a:buChar char="•"/>
                </a:pPr>
                <a:r>
                  <a:rPr lang="ko-KR" sz="1200">
                    <a:solidFill>
                      <a:schemeClr val="dk1"/>
                    </a:solidFill>
                  </a:rPr>
                  <a:t>훈련/검증/테스트 데이터셋 분할</a:t>
                </a:r>
                <a:endParaRPr sz="1200">
                  <a:solidFill>
                    <a:schemeClr val="dk1"/>
                  </a:solidFill>
                </a:endParaRPr>
              </a:p>
              <a:p>
                <a:pPr indent="-84137" lvl="0" marL="84137" marR="0" rtl="0" algn="l">
                  <a:spcBef>
                    <a:spcPts val="0"/>
                  </a:spcBef>
                  <a:spcAft>
                    <a:spcPts val="0"/>
                  </a:spcAft>
                  <a:buClr>
                    <a:schemeClr val="dk1"/>
                  </a:buClr>
                  <a:buSzPts val="1200"/>
                  <a:buChar char="•"/>
                </a:pPr>
                <a:r>
                  <a:rPr lang="ko-KR" sz="1200">
                    <a:solidFill>
                      <a:schemeClr val="dk1"/>
                    </a:solidFill>
                  </a:rPr>
                  <a:t>이미지 크기 정규화(244 * 244)</a:t>
                </a:r>
                <a:endParaRPr sz="1200">
                  <a:solidFill>
                    <a:schemeClr val="dk1"/>
                  </a:solidFill>
                </a:endParaRPr>
              </a:p>
            </p:txBody>
          </p:sp>
          <p:sp>
            <p:nvSpPr>
              <p:cNvPr id="102" name="Google Shape;102;p6"/>
              <p:cNvSpPr/>
              <p:nvPr/>
            </p:nvSpPr>
            <p:spPr>
              <a:xfrm>
                <a:off x="3301148" y="8256572"/>
                <a:ext cx="1303405" cy="839091"/>
              </a:xfrm>
              <a:custGeom>
                <a:rect b="b" l="l" r="r" t="t"/>
                <a:pathLst>
                  <a:path extrusionOk="0" h="1910079" w="6040120">
                    <a:moveTo>
                      <a:pt x="6039993" y="0"/>
                    </a:moveTo>
                    <a:lnTo>
                      <a:pt x="0" y="0"/>
                    </a:lnTo>
                    <a:lnTo>
                      <a:pt x="0" y="1909813"/>
                    </a:lnTo>
                    <a:lnTo>
                      <a:pt x="6039993" y="1909813"/>
                    </a:lnTo>
                    <a:lnTo>
                      <a:pt x="6039993" y="0"/>
                    </a:lnTo>
                    <a:close/>
                  </a:path>
                </a:pathLst>
              </a:custGeom>
              <a:solidFill>
                <a:srgbClr val="F1F1F1"/>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sz="1300">
                  <a:solidFill>
                    <a:schemeClr val="dk1"/>
                  </a:solidFill>
                  <a:latin typeface="Arial"/>
                  <a:ea typeface="Arial"/>
                  <a:cs typeface="Arial"/>
                  <a:sym typeface="Arial"/>
                </a:endParaRPr>
              </a:p>
            </p:txBody>
          </p:sp>
          <p:sp>
            <p:nvSpPr>
              <p:cNvPr id="103" name="Google Shape;103;p6"/>
              <p:cNvSpPr txBox="1"/>
              <p:nvPr/>
            </p:nvSpPr>
            <p:spPr>
              <a:xfrm>
                <a:off x="3301148" y="8264668"/>
                <a:ext cx="1303500" cy="748200"/>
              </a:xfrm>
              <a:prstGeom prst="rect">
                <a:avLst/>
              </a:prstGeom>
              <a:noFill/>
              <a:ln>
                <a:noFill/>
              </a:ln>
            </p:spPr>
            <p:txBody>
              <a:bodyPr anchorCtr="0" anchor="t" bIns="45700" lIns="91425" spcFirstLastPara="1" rIns="91425" wrap="square" tIns="45700">
                <a:spAutoFit/>
              </a:bodyPr>
              <a:lstStyle/>
              <a:p>
                <a:pPr indent="-84137" lvl="0" marL="84137" marR="0" rtl="0" algn="l">
                  <a:spcBef>
                    <a:spcPts val="0"/>
                  </a:spcBef>
                  <a:spcAft>
                    <a:spcPts val="0"/>
                  </a:spcAft>
                  <a:buClr>
                    <a:schemeClr val="dk1"/>
                  </a:buClr>
                  <a:buSzPts val="1200"/>
                  <a:buFont typeface="Arial"/>
                  <a:buChar char="•"/>
                </a:pPr>
                <a:r>
                  <a:rPr lang="ko-KR" sz="1200">
                    <a:solidFill>
                      <a:schemeClr val="dk1"/>
                    </a:solidFill>
                  </a:rPr>
                  <a:t>CNN 기반 이진 분류 모델 설계</a:t>
                </a:r>
                <a:endParaRPr sz="1200">
                  <a:solidFill>
                    <a:schemeClr val="dk1"/>
                  </a:solidFill>
                </a:endParaRPr>
              </a:p>
              <a:p>
                <a:pPr indent="-84137" lvl="0" marL="84137" marR="0" rtl="0" algn="l">
                  <a:spcBef>
                    <a:spcPts val="0"/>
                  </a:spcBef>
                  <a:spcAft>
                    <a:spcPts val="0"/>
                  </a:spcAft>
                  <a:buClr>
                    <a:schemeClr val="dk1"/>
                  </a:buClr>
                  <a:buSzPts val="1200"/>
                  <a:buChar char="•"/>
                </a:pPr>
                <a:r>
                  <a:rPr lang="ko-KR" sz="1200">
                    <a:solidFill>
                      <a:schemeClr val="dk1"/>
                    </a:solidFill>
                  </a:rPr>
                  <a:t>Conv2D, MaxPooling 블록 구성</a:t>
                </a:r>
                <a:endParaRPr sz="1200">
                  <a:solidFill>
                    <a:schemeClr val="dk1"/>
                  </a:solidFill>
                </a:endParaRPr>
              </a:p>
              <a:p>
                <a:pPr indent="-84138" lvl="0" marL="84138" marR="0" rtl="0" algn="l">
                  <a:spcBef>
                    <a:spcPts val="0"/>
                  </a:spcBef>
                  <a:spcAft>
                    <a:spcPts val="0"/>
                  </a:spcAft>
                  <a:buClr>
                    <a:schemeClr val="dk1"/>
                  </a:buClr>
                  <a:buSzPts val="1200"/>
                  <a:buChar char="•"/>
                </a:pPr>
                <a:r>
                  <a:rPr lang="ko-KR" sz="1200">
                    <a:solidFill>
                      <a:schemeClr val="dk1"/>
                    </a:solidFill>
                  </a:rPr>
                  <a:t>BatchNormalization을 통한 학습 안정화</a:t>
                </a:r>
                <a:endParaRPr sz="1200">
                  <a:solidFill>
                    <a:schemeClr val="dk1"/>
                  </a:solidFill>
                </a:endParaRPr>
              </a:p>
            </p:txBody>
          </p:sp>
          <p:sp>
            <p:nvSpPr>
              <p:cNvPr id="104" name="Google Shape;104;p6"/>
              <p:cNvSpPr/>
              <p:nvPr/>
            </p:nvSpPr>
            <p:spPr>
              <a:xfrm>
                <a:off x="4715603" y="8263178"/>
                <a:ext cx="1303405" cy="839091"/>
              </a:xfrm>
              <a:custGeom>
                <a:rect b="b" l="l" r="r" t="t"/>
                <a:pathLst>
                  <a:path extrusionOk="0" h="1910079" w="6040120">
                    <a:moveTo>
                      <a:pt x="6039993" y="0"/>
                    </a:moveTo>
                    <a:lnTo>
                      <a:pt x="0" y="0"/>
                    </a:lnTo>
                    <a:lnTo>
                      <a:pt x="0" y="1909813"/>
                    </a:lnTo>
                    <a:lnTo>
                      <a:pt x="6039993" y="1909813"/>
                    </a:lnTo>
                    <a:lnTo>
                      <a:pt x="6039993" y="0"/>
                    </a:lnTo>
                    <a:close/>
                  </a:path>
                </a:pathLst>
              </a:custGeom>
              <a:solidFill>
                <a:srgbClr val="F1F1F1"/>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sz="1300">
                  <a:solidFill>
                    <a:schemeClr val="dk1"/>
                  </a:solidFill>
                  <a:latin typeface="Arial"/>
                  <a:ea typeface="Arial"/>
                  <a:cs typeface="Arial"/>
                  <a:sym typeface="Arial"/>
                </a:endParaRPr>
              </a:p>
            </p:txBody>
          </p:sp>
          <p:sp>
            <p:nvSpPr>
              <p:cNvPr id="105" name="Google Shape;105;p6"/>
              <p:cNvSpPr txBox="1"/>
              <p:nvPr/>
            </p:nvSpPr>
            <p:spPr>
              <a:xfrm>
                <a:off x="4715603" y="8271274"/>
                <a:ext cx="1303500" cy="748200"/>
              </a:xfrm>
              <a:prstGeom prst="rect">
                <a:avLst/>
              </a:prstGeom>
              <a:noFill/>
              <a:ln>
                <a:noFill/>
              </a:ln>
            </p:spPr>
            <p:txBody>
              <a:bodyPr anchorCtr="0" anchor="t" bIns="45700" lIns="91425" spcFirstLastPara="1" rIns="91425" wrap="square" tIns="45700">
                <a:spAutoFit/>
              </a:bodyPr>
              <a:lstStyle/>
              <a:p>
                <a:pPr indent="-84137" lvl="0" marL="84137" marR="0" rtl="0" algn="l">
                  <a:spcBef>
                    <a:spcPts val="0"/>
                  </a:spcBef>
                  <a:spcAft>
                    <a:spcPts val="0"/>
                  </a:spcAft>
                  <a:buClr>
                    <a:schemeClr val="dk1"/>
                  </a:buClr>
                  <a:buSzPts val="1200"/>
                  <a:buFont typeface="Arial"/>
                  <a:buChar char="•"/>
                </a:pPr>
                <a:r>
                  <a:rPr lang="ko-KR" sz="1200">
                    <a:solidFill>
                      <a:schemeClr val="dk1"/>
                    </a:solidFill>
                  </a:rPr>
                  <a:t>이미지 입력 시 실시간 흡연/비흡연 예측</a:t>
                </a:r>
                <a:endParaRPr sz="1200">
                  <a:solidFill>
                    <a:schemeClr val="dk1"/>
                  </a:solidFill>
                </a:endParaRPr>
              </a:p>
              <a:p>
                <a:pPr indent="-84137" lvl="0" marL="84137" marR="0" rtl="0" algn="l">
                  <a:spcBef>
                    <a:spcPts val="0"/>
                  </a:spcBef>
                  <a:spcAft>
                    <a:spcPts val="0"/>
                  </a:spcAft>
                  <a:buClr>
                    <a:schemeClr val="dk1"/>
                  </a:buClr>
                  <a:buSzPts val="1200"/>
                  <a:buChar char="•"/>
                </a:pPr>
                <a:r>
                  <a:rPr lang="ko-KR" sz="1200">
                    <a:solidFill>
                      <a:schemeClr val="dk1"/>
                    </a:solidFill>
                  </a:rPr>
                  <a:t>예측 정확도, 혼동 행렬 분석</a:t>
                </a:r>
                <a:endParaRPr sz="1200">
                  <a:solidFill>
                    <a:schemeClr val="dk1"/>
                  </a:solidFill>
                </a:endParaRPr>
              </a:p>
              <a:p>
                <a:pPr indent="-84138" lvl="0" marL="84138" marR="0" rtl="0" algn="l">
                  <a:spcBef>
                    <a:spcPts val="0"/>
                  </a:spcBef>
                  <a:spcAft>
                    <a:spcPts val="0"/>
                  </a:spcAft>
                  <a:buClr>
                    <a:schemeClr val="dk1"/>
                  </a:buClr>
                  <a:buSzPts val="1200"/>
                  <a:buChar char="•"/>
                </a:pPr>
                <a:r>
                  <a:rPr lang="ko-KR" sz="1200">
                    <a:solidFill>
                      <a:schemeClr val="dk1"/>
                    </a:solidFill>
                  </a:rPr>
                  <a:t>분류 보고서(Precision, Recall, F1-score)</a:t>
                </a:r>
                <a:endParaRPr sz="1200">
                  <a:solidFill>
                    <a:schemeClr val="dk1"/>
                  </a:solidFill>
                </a:endParaRPr>
              </a:p>
            </p:txBody>
          </p:sp>
          <p:sp>
            <p:nvSpPr>
              <p:cNvPr id="106" name="Google Shape;106;p6"/>
              <p:cNvSpPr/>
              <p:nvPr/>
            </p:nvSpPr>
            <p:spPr>
              <a:xfrm>
                <a:off x="6138368" y="8252012"/>
                <a:ext cx="1303405" cy="839091"/>
              </a:xfrm>
              <a:custGeom>
                <a:rect b="b" l="l" r="r" t="t"/>
                <a:pathLst>
                  <a:path extrusionOk="0" h="1910079" w="6040120">
                    <a:moveTo>
                      <a:pt x="6039993" y="0"/>
                    </a:moveTo>
                    <a:lnTo>
                      <a:pt x="0" y="0"/>
                    </a:lnTo>
                    <a:lnTo>
                      <a:pt x="0" y="1909813"/>
                    </a:lnTo>
                    <a:lnTo>
                      <a:pt x="6039993" y="1909813"/>
                    </a:lnTo>
                    <a:lnTo>
                      <a:pt x="6039993" y="0"/>
                    </a:lnTo>
                    <a:close/>
                  </a:path>
                </a:pathLst>
              </a:custGeom>
              <a:solidFill>
                <a:srgbClr val="F1F1F1"/>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sz="1300">
                  <a:solidFill>
                    <a:schemeClr val="dk1"/>
                  </a:solidFill>
                  <a:latin typeface="Arial"/>
                  <a:ea typeface="Arial"/>
                  <a:cs typeface="Arial"/>
                  <a:sym typeface="Arial"/>
                </a:endParaRPr>
              </a:p>
            </p:txBody>
          </p:sp>
          <p:sp>
            <p:nvSpPr>
              <p:cNvPr id="107" name="Google Shape;107;p6"/>
              <p:cNvSpPr txBox="1"/>
              <p:nvPr/>
            </p:nvSpPr>
            <p:spPr>
              <a:xfrm>
                <a:off x="6114404" y="8260108"/>
                <a:ext cx="1341300" cy="748200"/>
              </a:xfrm>
              <a:prstGeom prst="rect">
                <a:avLst/>
              </a:prstGeom>
              <a:noFill/>
              <a:ln>
                <a:noFill/>
              </a:ln>
            </p:spPr>
            <p:txBody>
              <a:bodyPr anchorCtr="0" anchor="t" bIns="45700" lIns="91425" spcFirstLastPara="1" rIns="91425" wrap="square" tIns="45700">
                <a:spAutoFit/>
              </a:bodyPr>
              <a:lstStyle/>
              <a:p>
                <a:pPr indent="-84137" lvl="0" marL="84137" marR="0" rtl="0" algn="l">
                  <a:spcBef>
                    <a:spcPts val="0"/>
                  </a:spcBef>
                  <a:spcAft>
                    <a:spcPts val="0"/>
                  </a:spcAft>
                  <a:buClr>
                    <a:schemeClr val="dk1"/>
                  </a:buClr>
                  <a:buSzPts val="1200"/>
                  <a:buFont typeface="Arial"/>
                  <a:buChar char="•"/>
                </a:pPr>
                <a:r>
                  <a:rPr lang="ko-KR" sz="1200">
                    <a:solidFill>
                      <a:schemeClr val="dk1"/>
                    </a:solidFill>
                  </a:rPr>
                  <a:t>Streamlit을 통해 사용자에게 결과 시각화 제공</a:t>
                </a:r>
                <a:endParaRPr sz="1200">
                  <a:solidFill>
                    <a:schemeClr val="dk1"/>
                  </a:solidFill>
                </a:endParaRPr>
              </a:p>
              <a:p>
                <a:pPr indent="-84137" lvl="0" marL="84137" marR="0" rtl="0" algn="l">
                  <a:spcBef>
                    <a:spcPts val="0"/>
                  </a:spcBef>
                  <a:spcAft>
                    <a:spcPts val="0"/>
                  </a:spcAft>
                  <a:buClr>
                    <a:schemeClr val="dk1"/>
                  </a:buClr>
                  <a:buSzPts val="1200"/>
                  <a:buChar char="•"/>
                </a:pPr>
                <a:r>
                  <a:rPr lang="ko-KR" sz="1200">
                    <a:solidFill>
                      <a:schemeClr val="dk1"/>
                    </a:solidFill>
                  </a:rPr>
                  <a:t>흡연 감지 시 경고 알림 표시</a:t>
                </a:r>
                <a:endParaRPr sz="1200">
                  <a:solidFill>
                    <a:schemeClr val="dk1"/>
                  </a:solidFill>
                </a:endParaRPr>
              </a:p>
              <a:p>
                <a:pPr indent="-84138" lvl="0" marL="84138" marR="0" rtl="0" algn="l">
                  <a:spcBef>
                    <a:spcPts val="0"/>
                  </a:spcBef>
                  <a:spcAft>
                    <a:spcPts val="0"/>
                  </a:spcAft>
                  <a:buClr>
                    <a:schemeClr val="dk1"/>
                  </a:buClr>
                  <a:buSzPts val="1200"/>
                  <a:buChar char="•"/>
                </a:pPr>
                <a:r>
                  <a:rPr lang="ko-KR" sz="1200">
                    <a:solidFill>
                      <a:schemeClr val="dk1"/>
                    </a:solidFill>
                  </a:rPr>
                  <a:t>분류 정확도 및 신뢰도 시각화</a:t>
                </a:r>
                <a:endParaRPr sz="1200">
                  <a:solidFill>
                    <a:schemeClr val="dk1"/>
                  </a:solidFill>
                </a:endParaRPr>
              </a:p>
            </p:txBody>
          </p:sp>
        </p:grpSp>
        <p:pic>
          <p:nvPicPr>
            <p:cNvPr id="108" name="Google Shape;108;p6"/>
            <p:cNvPicPr preferRelativeResize="0"/>
            <p:nvPr/>
          </p:nvPicPr>
          <p:blipFill rotWithShape="1">
            <a:blip r:embed="rId12">
              <a:alphaModFix/>
            </a:blip>
            <a:srcRect b="0" l="0" r="0" t="0"/>
            <a:stretch/>
          </p:blipFill>
          <p:spPr>
            <a:xfrm>
              <a:off x="905271" y="1522517"/>
              <a:ext cx="823648" cy="839091"/>
            </a:xfrm>
            <a:prstGeom prst="rect">
              <a:avLst/>
            </a:prstGeom>
            <a:noFill/>
            <a:ln>
              <a:noFill/>
            </a:ln>
          </p:spPr>
        </p:pic>
        <p:sp>
          <p:nvSpPr>
            <p:cNvPr id="109" name="Google Shape;109;p6"/>
            <p:cNvSpPr txBox="1"/>
            <p:nvPr/>
          </p:nvSpPr>
          <p:spPr>
            <a:xfrm>
              <a:off x="934353" y="1140098"/>
              <a:ext cx="1062035" cy="18557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300">
                  <a:solidFill>
                    <a:schemeClr val="dk2"/>
                  </a:solidFill>
                  <a:latin typeface="Arial"/>
                  <a:ea typeface="Arial"/>
                  <a:cs typeface="Arial"/>
                  <a:sym typeface="Arial"/>
                </a:rPr>
                <a:t>DATA IMPORTING</a:t>
              </a:r>
              <a:endParaRPr sz="1300">
                <a:solidFill>
                  <a:schemeClr val="dk2"/>
                </a:solidFill>
                <a:latin typeface="Arial"/>
                <a:ea typeface="Arial"/>
                <a:cs typeface="Arial"/>
                <a:sym typeface="Arial"/>
              </a:endParaRPr>
            </a:p>
          </p:txBody>
        </p:sp>
        <p:sp>
          <p:nvSpPr>
            <p:cNvPr id="110" name="Google Shape;110;p6"/>
            <p:cNvSpPr txBox="1"/>
            <p:nvPr/>
          </p:nvSpPr>
          <p:spPr>
            <a:xfrm>
              <a:off x="5280842" y="1121946"/>
              <a:ext cx="898984" cy="18557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300">
                  <a:solidFill>
                    <a:schemeClr val="dk2"/>
                  </a:solidFill>
                  <a:latin typeface="Arial"/>
                  <a:ea typeface="Arial"/>
                  <a:cs typeface="Arial"/>
                  <a:sym typeface="Arial"/>
                </a:rPr>
                <a:t>USER INSIGHT</a:t>
              </a:r>
              <a:endParaRPr sz="1300">
                <a:solidFill>
                  <a:schemeClr val="dk2"/>
                </a:solidFill>
                <a:latin typeface="Arial"/>
                <a:ea typeface="Arial"/>
                <a:cs typeface="Arial"/>
                <a:sym typeface="Arial"/>
              </a:endParaRPr>
            </a:p>
          </p:txBody>
        </p:sp>
        <p:sp>
          <p:nvSpPr>
            <p:cNvPr id="111" name="Google Shape;111;p6"/>
            <p:cNvSpPr txBox="1"/>
            <p:nvPr/>
          </p:nvSpPr>
          <p:spPr>
            <a:xfrm>
              <a:off x="3016173" y="1124744"/>
              <a:ext cx="1130596" cy="18557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300">
                  <a:solidFill>
                    <a:schemeClr val="dk2"/>
                  </a:solidFill>
                  <a:latin typeface="Arial"/>
                  <a:ea typeface="Arial"/>
                  <a:cs typeface="Arial"/>
                  <a:sym typeface="Arial"/>
                </a:rPr>
                <a:t>AUTO PREDICTION</a:t>
              </a:r>
              <a:endParaRPr sz="1300">
                <a:solidFill>
                  <a:schemeClr val="dk2"/>
                </a:solidFill>
                <a:latin typeface="Arial"/>
                <a:ea typeface="Arial"/>
                <a:cs typeface="Arial"/>
                <a:sym typeface="Arial"/>
              </a:endParaRPr>
            </a:p>
          </p:txBody>
        </p:sp>
        <p:sp>
          <p:nvSpPr>
            <p:cNvPr id="112" name="Google Shape;112;p6"/>
            <p:cNvSpPr txBox="1"/>
            <p:nvPr/>
          </p:nvSpPr>
          <p:spPr>
            <a:xfrm>
              <a:off x="2223704" y="2226560"/>
              <a:ext cx="759444" cy="18557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300">
                  <a:solidFill>
                    <a:schemeClr val="dk1"/>
                  </a:solidFill>
                  <a:latin typeface="Arial"/>
                  <a:ea typeface="Arial"/>
                  <a:cs typeface="Arial"/>
                  <a:sym typeface="Arial"/>
                </a:rPr>
                <a:t>데이터 전처리</a:t>
              </a:r>
              <a:endParaRPr sz="1300">
                <a:solidFill>
                  <a:schemeClr val="dk1"/>
                </a:solidFill>
                <a:latin typeface="Arial"/>
                <a:ea typeface="Arial"/>
                <a:cs typeface="Arial"/>
                <a:sym typeface="Arial"/>
              </a:endParaRPr>
            </a:p>
          </p:txBody>
        </p:sp>
        <p:sp>
          <p:nvSpPr>
            <p:cNvPr id="113" name="Google Shape;113;p6"/>
            <p:cNvSpPr txBox="1"/>
            <p:nvPr/>
          </p:nvSpPr>
          <p:spPr>
            <a:xfrm>
              <a:off x="3241313" y="2226560"/>
              <a:ext cx="426528" cy="18557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300">
                  <a:solidFill>
                    <a:schemeClr val="dk1"/>
                  </a:solidFill>
                  <a:latin typeface="Arial"/>
                  <a:ea typeface="Arial"/>
                  <a:cs typeface="Arial"/>
                  <a:sym typeface="Arial"/>
                </a:rPr>
                <a:t>모델링</a:t>
              </a:r>
              <a:endParaRPr/>
            </a:p>
          </p:txBody>
        </p:sp>
        <p:sp>
          <p:nvSpPr>
            <p:cNvPr id="114" name="Google Shape;114;p6"/>
            <p:cNvSpPr txBox="1"/>
            <p:nvPr/>
          </p:nvSpPr>
          <p:spPr>
            <a:xfrm>
              <a:off x="4318255" y="2226560"/>
              <a:ext cx="326544" cy="18557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300">
                  <a:solidFill>
                    <a:schemeClr val="dk1"/>
                  </a:solidFill>
                  <a:latin typeface="Arial"/>
                  <a:ea typeface="Arial"/>
                  <a:cs typeface="Arial"/>
                  <a:sym typeface="Arial"/>
                </a:rPr>
                <a:t>예측</a:t>
              </a:r>
              <a:endParaRPr/>
            </a:p>
          </p:txBody>
        </p:sp>
        <p:sp>
          <p:nvSpPr>
            <p:cNvPr id="115" name="Google Shape;115;p6"/>
            <p:cNvSpPr/>
            <p:nvPr/>
          </p:nvSpPr>
          <p:spPr>
            <a:xfrm>
              <a:off x="5732627" y="2501505"/>
              <a:ext cx="74600" cy="77495"/>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sz="1300">
                <a:solidFill>
                  <a:schemeClr val="dk1"/>
                </a:solidFill>
                <a:latin typeface="Arial"/>
                <a:ea typeface="Arial"/>
                <a:cs typeface="Arial"/>
                <a:sym typeface="Arial"/>
              </a:endParaRPr>
            </a:p>
          </p:txBody>
        </p:sp>
        <p:sp>
          <p:nvSpPr>
            <p:cNvPr id="116" name="Google Shape;116;p6"/>
            <p:cNvSpPr/>
            <p:nvPr/>
          </p:nvSpPr>
          <p:spPr>
            <a:xfrm>
              <a:off x="4443452" y="2508858"/>
              <a:ext cx="74600" cy="77495"/>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sz="1300">
                <a:solidFill>
                  <a:schemeClr val="dk1"/>
                </a:solidFill>
                <a:latin typeface="Arial"/>
                <a:ea typeface="Arial"/>
                <a:cs typeface="Arial"/>
                <a:sym typeface="Arial"/>
              </a:endParaRPr>
            </a:p>
          </p:txBody>
        </p:sp>
        <p:sp>
          <p:nvSpPr>
            <p:cNvPr id="117" name="Google Shape;117;p6"/>
            <p:cNvSpPr/>
            <p:nvPr/>
          </p:nvSpPr>
          <p:spPr>
            <a:xfrm>
              <a:off x="3393859" y="2510345"/>
              <a:ext cx="74600" cy="77495"/>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sz="1300">
                <a:solidFill>
                  <a:schemeClr val="dk1"/>
                </a:solidFill>
                <a:latin typeface="Arial"/>
                <a:ea typeface="Arial"/>
                <a:cs typeface="Arial"/>
                <a:sym typeface="Arial"/>
              </a:endParaRPr>
            </a:p>
          </p:txBody>
        </p:sp>
        <p:sp>
          <p:nvSpPr>
            <p:cNvPr id="118" name="Google Shape;118;p6"/>
            <p:cNvSpPr/>
            <p:nvPr/>
          </p:nvSpPr>
          <p:spPr>
            <a:xfrm>
              <a:off x="2453712" y="2505739"/>
              <a:ext cx="74600" cy="77495"/>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sz="1300">
                <a:solidFill>
                  <a:schemeClr val="dk1"/>
                </a:solidFill>
                <a:latin typeface="Arial"/>
                <a:ea typeface="Arial"/>
                <a:cs typeface="Arial"/>
                <a:sym typeface="Arial"/>
              </a:endParaRPr>
            </a:p>
          </p:txBody>
        </p:sp>
        <p:sp>
          <p:nvSpPr>
            <p:cNvPr id="119" name="Google Shape;119;p6"/>
            <p:cNvSpPr/>
            <p:nvPr/>
          </p:nvSpPr>
          <p:spPr>
            <a:xfrm>
              <a:off x="1283368" y="2491409"/>
              <a:ext cx="74600" cy="77495"/>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sz="1300">
                <a:solidFill>
                  <a:schemeClr val="dk1"/>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7"/>
          <p:cNvSpPr txBox="1"/>
          <p:nvPr/>
        </p:nvSpPr>
        <p:spPr>
          <a:xfrm>
            <a:off x="272480" y="180132"/>
            <a:ext cx="314701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chemeClr val="dk1"/>
                </a:solidFill>
                <a:latin typeface="Arial"/>
                <a:ea typeface="Arial"/>
                <a:cs typeface="Arial"/>
                <a:sym typeface="Arial"/>
              </a:rPr>
              <a:t>4. 주요 결과물 – 데이터 수집</a:t>
            </a:r>
            <a:endParaRPr sz="2000">
              <a:solidFill>
                <a:schemeClr val="dk1"/>
              </a:solidFill>
              <a:latin typeface="Arial"/>
              <a:ea typeface="Arial"/>
              <a:cs typeface="Arial"/>
              <a:sym typeface="Arial"/>
            </a:endParaRPr>
          </a:p>
        </p:txBody>
      </p:sp>
      <p:sp>
        <p:nvSpPr>
          <p:cNvPr id="125" name="Google Shape;125;p7"/>
          <p:cNvSpPr/>
          <p:nvPr/>
        </p:nvSpPr>
        <p:spPr>
          <a:xfrm>
            <a:off x="395857" y="950176"/>
            <a:ext cx="4087283" cy="533400"/>
          </a:xfrm>
          <a:prstGeom prst="roundRect">
            <a:avLst>
              <a:gd fmla="val 50000" name="adj"/>
            </a:avLst>
          </a:prstGeom>
          <a:solidFill>
            <a:srgbClr val="00509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0" i="0" lang="ko-KR" sz="1800" u="none" cap="none" strike="noStrike">
                <a:solidFill>
                  <a:srgbClr val="FFFFFF"/>
                </a:solidFill>
                <a:latin typeface="Arial"/>
                <a:ea typeface="Arial"/>
                <a:cs typeface="Arial"/>
                <a:sym typeface="Arial"/>
              </a:rPr>
              <a:t>데이터 수집</a:t>
            </a:r>
            <a:endParaRPr b="0" i="0" sz="1800" u="none" cap="none" strike="noStrike">
              <a:solidFill>
                <a:srgbClr val="FFFFFF"/>
              </a:solidFill>
              <a:latin typeface="Arial"/>
              <a:ea typeface="Arial"/>
              <a:cs typeface="Arial"/>
              <a:sym typeface="Arial"/>
            </a:endParaRPr>
          </a:p>
        </p:txBody>
      </p:sp>
      <p:sp>
        <p:nvSpPr>
          <p:cNvPr id="126" name="Google Shape;126;p7"/>
          <p:cNvSpPr txBox="1"/>
          <p:nvPr/>
        </p:nvSpPr>
        <p:spPr>
          <a:xfrm>
            <a:off x="632525" y="2182750"/>
            <a:ext cx="3374700" cy="1723800"/>
          </a:xfrm>
          <a:prstGeom prst="rect">
            <a:avLst/>
          </a:prstGeom>
          <a:noFill/>
          <a:ln>
            <a:noFill/>
          </a:ln>
        </p:spPr>
        <p:txBody>
          <a:bodyPr anchorCtr="0" anchor="ctr" bIns="0" lIns="0" spcFirstLastPara="1" rIns="0" wrap="square" tIns="0">
            <a:spAutoFit/>
          </a:bodyPr>
          <a:lstStyle/>
          <a:p>
            <a:pPr indent="-180975" lvl="0" marL="180975" marR="0" rtl="0" algn="l">
              <a:lnSpc>
                <a:spcPct val="150000"/>
              </a:lnSpc>
              <a:spcBef>
                <a:spcPts val="0"/>
              </a:spcBef>
              <a:spcAft>
                <a:spcPts val="0"/>
              </a:spcAft>
              <a:buClr>
                <a:srgbClr val="005094"/>
              </a:buClr>
              <a:buSzPts val="1600"/>
              <a:buFont typeface="Arial"/>
              <a:buChar char="•"/>
            </a:pPr>
            <a:r>
              <a:rPr lang="ko-KR" sz="1600">
                <a:solidFill>
                  <a:srgbClr val="0C0C0C"/>
                </a:solidFill>
              </a:rPr>
              <a:t>kagge 에서 제공하는 이미지 데이터 셋</a:t>
            </a:r>
            <a:endParaRPr sz="1600">
              <a:solidFill>
                <a:srgbClr val="0C0C0C"/>
              </a:solidFill>
            </a:endParaRPr>
          </a:p>
          <a:p>
            <a:pPr indent="0" lvl="0" marL="0" marR="0" rtl="0" algn="l">
              <a:lnSpc>
                <a:spcPct val="150000"/>
              </a:lnSpc>
              <a:spcBef>
                <a:spcPts val="0"/>
              </a:spcBef>
              <a:spcAft>
                <a:spcPts val="0"/>
              </a:spcAft>
              <a:buNone/>
            </a:pPr>
            <a:r>
              <a:t/>
            </a:r>
            <a:endParaRPr sz="1600">
              <a:solidFill>
                <a:srgbClr val="0C0C0C"/>
              </a:solidFill>
            </a:endParaRPr>
          </a:p>
          <a:p>
            <a:pPr indent="-180975" lvl="0" marL="180975" marR="0" rtl="0" algn="l">
              <a:lnSpc>
                <a:spcPct val="150000"/>
              </a:lnSpc>
              <a:spcBef>
                <a:spcPts val="0"/>
              </a:spcBef>
              <a:spcAft>
                <a:spcPts val="0"/>
              </a:spcAft>
              <a:buClr>
                <a:srgbClr val="005094"/>
              </a:buClr>
              <a:buSzPts val="1600"/>
              <a:buFont typeface="Arial"/>
              <a:buChar char="•"/>
            </a:pPr>
            <a:r>
              <a:rPr lang="ko-KR" sz="1600">
                <a:solidFill>
                  <a:srgbClr val="0C0C0C"/>
                </a:solidFill>
              </a:rPr>
              <a:t>Training, Testing, Validation로 파일 분류</a:t>
            </a:r>
            <a:endParaRPr sz="1600">
              <a:solidFill>
                <a:srgbClr val="0C0C0C"/>
              </a:solidFill>
            </a:endParaRPr>
          </a:p>
          <a:p>
            <a:pPr indent="0" lvl="0" marL="457200" marR="0" rtl="0" algn="l">
              <a:lnSpc>
                <a:spcPct val="150000"/>
              </a:lnSpc>
              <a:spcBef>
                <a:spcPts val="0"/>
              </a:spcBef>
              <a:spcAft>
                <a:spcPts val="0"/>
              </a:spcAft>
              <a:buNone/>
            </a:pPr>
            <a:r>
              <a:t/>
            </a:r>
            <a:endParaRPr sz="1600">
              <a:solidFill>
                <a:srgbClr val="0C0C0C"/>
              </a:solidFill>
            </a:endParaRPr>
          </a:p>
        </p:txBody>
      </p:sp>
      <p:pic>
        <p:nvPicPr>
          <p:cNvPr id="127" name="Google Shape;127;p7" title="스크린샷 2026-01-06 오전 10.28.23.png"/>
          <p:cNvPicPr preferRelativeResize="0"/>
          <p:nvPr/>
        </p:nvPicPr>
        <p:blipFill>
          <a:blip r:embed="rId3">
            <a:alphaModFix/>
          </a:blip>
          <a:stretch>
            <a:fillRect/>
          </a:stretch>
        </p:blipFill>
        <p:spPr>
          <a:xfrm>
            <a:off x="4182850" y="1843825"/>
            <a:ext cx="5291827" cy="3757801"/>
          </a:xfrm>
          <a:prstGeom prst="rect">
            <a:avLst/>
          </a:prstGeom>
          <a:noFill/>
          <a:ln>
            <a:noFill/>
          </a:ln>
        </p:spPr>
      </p:pic>
      <p:pic>
        <p:nvPicPr>
          <p:cNvPr id="128" name="Google Shape;128;p7" title="스크린샷 2026-01-06 오전 10.32.37.png"/>
          <p:cNvPicPr preferRelativeResize="0"/>
          <p:nvPr/>
        </p:nvPicPr>
        <p:blipFill>
          <a:blip r:embed="rId4">
            <a:alphaModFix/>
          </a:blip>
          <a:stretch>
            <a:fillRect/>
          </a:stretch>
        </p:blipFill>
        <p:spPr>
          <a:xfrm>
            <a:off x="632525" y="3906550"/>
            <a:ext cx="3374701" cy="151630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8"/>
          <p:cNvSpPr txBox="1"/>
          <p:nvPr/>
        </p:nvSpPr>
        <p:spPr>
          <a:xfrm>
            <a:off x="272475" y="180125"/>
            <a:ext cx="43113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chemeClr val="dk1"/>
                </a:solidFill>
                <a:latin typeface="Arial"/>
                <a:ea typeface="Arial"/>
                <a:cs typeface="Arial"/>
                <a:sym typeface="Arial"/>
              </a:rPr>
              <a:t>4. 주요 결과물 – 데이터 </a:t>
            </a:r>
            <a:r>
              <a:rPr lang="ko-KR" sz="2000">
                <a:solidFill>
                  <a:schemeClr val="dk1"/>
                </a:solidFill>
              </a:rPr>
              <a:t>학습 및 전처리</a:t>
            </a:r>
            <a:endParaRPr sz="2000">
              <a:solidFill>
                <a:schemeClr val="dk1"/>
              </a:solidFill>
              <a:latin typeface="Arial"/>
              <a:ea typeface="Arial"/>
              <a:cs typeface="Arial"/>
              <a:sym typeface="Arial"/>
            </a:endParaRPr>
          </a:p>
        </p:txBody>
      </p:sp>
      <p:sp>
        <p:nvSpPr>
          <p:cNvPr id="134" name="Google Shape;134;p8"/>
          <p:cNvSpPr/>
          <p:nvPr/>
        </p:nvSpPr>
        <p:spPr>
          <a:xfrm>
            <a:off x="417123" y="950176"/>
            <a:ext cx="4087283" cy="533400"/>
          </a:xfrm>
          <a:prstGeom prst="roundRect">
            <a:avLst>
              <a:gd fmla="val 50000" name="adj"/>
            </a:avLst>
          </a:prstGeom>
          <a:solidFill>
            <a:srgbClr val="00509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lang="ko-KR" sz="1800">
                <a:solidFill>
                  <a:srgbClr val="FFFFFF"/>
                </a:solidFill>
              </a:rPr>
              <a:t>데이터 수집 및 전처리</a:t>
            </a:r>
            <a:endParaRPr b="0" i="0" sz="1800" u="none" cap="none" strike="noStrike">
              <a:solidFill>
                <a:srgbClr val="FFFFFF"/>
              </a:solidFill>
              <a:latin typeface="Arial"/>
              <a:ea typeface="Arial"/>
              <a:cs typeface="Arial"/>
              <a:sym typeface="Arial"/>
            </a:endParaRPr>
          </a:p>
        </p:txBody>
      </p:sp>
      <p:pic>
        <p:nvPicPr>
          <p:cNvPr id="135" name="Google Shape;135;p8" title="스크린샷 2026-01-06 오전 10.43.21.png"/>
          <p:cNvPicPr preferRelativeResize="0"/>
          <p:nvPr/>
        </p:nvPicPr>
        <p:blipFill>
          <a:blip r:embed="rId3">
            <a:alphaModFix/>
          </a:blip>
          <a:stretch>
            <a:fillRect/>
          </a:stretch>
        </p:blipFill>
        <p:spPr>
          <a:xfrm>
            <a:off x="417125" y="1738675"/>
            <a:ext cx="4667099" cy="4285125"/>
          </a:xfrm>
          <a:prstGeom prst="rect">
            <a:avLst/>
          </a:prstGeom>
          <a:noFill/>
          <a:ln>
            <a:noFill/>
          </a:ln>
        </p:spPr>
      </p:pic>
      <p:sp>
        <p:nvSpPr>
          <p:cNvPr id="136" name="Google Shape;136;p8"/>
          <p:cNvSpPr txBox="1"/>
          <p:nvPr/>
        </p:nvSpPr>
        <p:spPr>
          <a:xfrm>
            <a:off x="5388800" y="2130288"/>
            <a:ext cx="3717300" cy="3501900"/>
          </a:xfrm>
          <a:prstGeom prst="rect">
            <a:avLst/>
          </a:prstGeom>
          <a:noFill/>
          <a:ln>
            <a:noFill/>
          </a:ln>
        </p:spPr>
        <p:txBody>
          <a:bodyPr anchorCtr="0" anchor="ctr" bIns="0" lIns="0" spcFirstLastPara="1" rIns="0" wrap="square" tIns="0">
            <a:spAutoFit/>
          </a:bodyPr>
          <a:lstStyle/>
          <a:p>
            <a:pPr indent="-161925" lvl="0" marL="180975" marR="0" rtl="0" algn="l">
              <a:lnSpc>
                <a:spcPct val="150000"/>
              </a:lnSpc>
              <a:spcBef>
                <a:spcPts val="0"/>
              </a:spcBef>
              <a:spcAft>
                <a:spcPts val="0"/>
              </a:spcAft>
              <a:buClr>
                <a:srgbClr val="005094"/>
              </a:buClr>
              <a:buSzPts val="1300"/>
              <a:buFont typeface="Arial"/>
              <a:buChar char="•"/>
            </a:pPr>
            <a:r>
              <a:rPr lang="ko-KR" sz="1300">
                <a:solidFill>
                  <a:srgbClr val="0C0C0C"/>
                </a:solidFill>
              </a:rPr>
              <a:t>훈련 데이터(Train)</a:t>
            </a:r>
            <a:endParaRPr sz="1300">
              <a:solidFill>
                <a:srgbClr val="0C0C0C"/>
              </a:solidFill>
            </a:endParaRPr>
          </a:p>
          <a:p>
            <a:pPr indent="0" lvl="0" marL="0" marR="0" rtl="0" algn="l">
              <a:lnSpc>
                <a:spcPct val="150000"/>
              </a:lnSpc>
              <a:spcBef>
                <a:spcPts val="0"/>
              </a:spcBef>
              <a:spcAft>
                <a:spcPts val="0"/>
              </a:spcAft>
              <a:buNone/>
            </a:pPr>
            <a:r>
              <a:rPr lang="ko-KR" sz="1300">
                <a:solidFill>
                  <a:srgbClr val="0C0C0C"/>
                </a:solidFill>
              </a:rPr>
              <a:t>    : </a:t>
            </a:r>
            <a:r>
              <a:rPr lang="ko-KR" sz="1300">
                <a:solidFill>
                  <a:srgbClr val="0C0C0C"/>
                </a:solidFill>
              </a:rPr>
              <a:t>총 716장</a:t>
            </a:r>
            <a:endParaRPr sz="1300">
              <a:solidFill>
                <a:srgbClr val="0C0C0C"/>
              </a:solidFill>
            </a:endParaRPr>
          </a:p>
          <a:p>
            <a:pPr indent="0" lvl="0" marL="0" marR="0" rtl="0" algn="l">
              <a:lnSpc>
                <a:spcPct val="150000"/>
              </a:lnSpc>
              <a:spcBef>
                <a:spcPts val="0"/>
              </a:spcBef>
              <a:spcAft>
                <a:spcPts val="0"/>
              </a:spcAft>
              <a:buNone/>
            </a:pPr>
            <a:r>
              <a:t/>
            </a:r>
            <a:endParaRPr sz="1300">
              <a:solidFill>
                <a:srgbClr val="0C0C0C"/>
              </a:solidFill>
            </a:endParaRPr>
          </a:p>
          <a:p>
            <a:pPr indent="-161925" lvl="0" marL="180975" marR="0" rtl="0" algn="l">
              <a:lnSpc>
                <a:spcPct val="150000"/>
              </a:lnSpc>
              <a:spcBef>
                <a:spcPts val="0"/>
              </a:spcBef>
              <a:spcAft>
                <a:spcPts val="0"/>
              </a:spcAft>
              <a:buClr>
                <a:srgbClr val="0C0C0C"/>
              </a:buClr>
              <a:buSzPts val="1300"/>
              <a:buChar char="•"/>
            </a:pPr>
            <a:r>
              <a:rPr lang="ko-KR" sz="1300">
                <a:solidFill>
                  <a:srgbClr val="0C0C0C"/>
                </a:solidFill>
              </a:rPr>
              <a:t>검증 데이터(Validation)</a:t>
            </a:r>
            <a:endParaRPr sz="1300">
              <a:solidFill>
                <a:srgbClr val="0C0C0C"/>
              </a:solidFill>
            </a:endParaRPr>
          </a:p>
          <a:p>
            <a:pPr indent="0" lvl="0" marL="0" rtl="0" algn="l">
              <a:lnSpc>
                <a:spcPct val="150000"/>
              </a:lnSpc>
              <a:spcBef>
                <a:spcPts val="0"/>
              </a:spcBef>
              <a:spcAft>
                <a:spcPts val="0"/>
              </a:spcAft>
              <a:buNone/>
            </a:pPr>
            <a:r>
              <a:rPr lang="ko-KR" sz="1300">
                <a:solidFill>
                  <a:srgbClr val="0C0C0C"/>
                </a:solidFill>
              </a:rPr>
              <a:t>    : 총 180장 </a:t>
            </a:r>
            <a:endParaRPr sz="1300">
              <a:solidFill>
                <a:srgbClr val="0C0C0C"/>
              </a:solidFill>
            </a:endParaRPr>
          </a:p>
          <a:p>
            <a:pPr indent="0" lvl="0" marL="0" rtl="0" algn="l">
              <a:lnSpc>
                <a:spcPct val="150000"/>
              </a:lnSpc>
              <a:spcBef>
                <a:spcPts val="0"/>
              </a:spcBef>
              <a:spcAft>
                <a:spcPts val="0"/>
              </a:spcAft>
              <a:buNone/>
            </a:pPr>
            <a:r>
              <a:t/>
            </a:r>
            <a:endParaRPr sz="1300">
              <a:solidFill>
                <a:srgbClr val="0C0C0C"/>
              </a:solidFill>
            </a:endParaRPr>
          </a:p>
          <a:p>
            <a:pPr indent="-161925" lvl="0" marL="180975" marR="0" rtl="0" algn="l">
              <a:lnSpc>
                <a:spcPct val="150000"/>
              </a:lnSpc>
              <a:spcBef>
                <a:spcPts val="0"/>
              </a:spcBef>
              <a:spcAft>
                <a:spcPts val="0"/>
              </a:spcAft>
              <a:buClr>
                <a:srgbClr val="0C0C0C"/>
              </a:buClr>
              <a:buSzPts val="1300"/>
              <a:buChar char="•"/>
            </a:pPr>
            <a:r>
              <a:rPr lang="ko-KR" sz="1300">
                <a:solidFill>
                  <a:srgbClr val="0C0C0C"/>
                </a:solidFill>
              </a:rPr>
              <a:t>테스트 데이터(Test)</a:t>
            </a:r>
            <a:endParaRPr sz="1300">
              <a:solidFill>
                <a:srgbClr val="0C0C0C"/>
              </a:solidFill>
            </a:endParaRPr>
          </a:p>
          <a:p>
            <a:pPr indent="0" lvl="0" marL="0" marR="0" rtl="0" algn="l">
              <a:lnSpc>
                <a:spcPct val="150000"/>
              </a:lnSpc>
              <a:spcBef>
                <a:spcPts val="0"/>
              </a:spcBef>
              <a:spcAft>
                <a:spcPts val="0"/>
              </a:spcAft>
              <a:buNone/>
            </a:pPr>
            <a:r>
              <a:rPr lang="ko-KR" sz="1300">
                <a:solidFill>
                  <a:srgbClr val="0C0C0C"/>
                </a:solidFill>
              </a:rPr>
              <a:t>    : 총 224장</a:t>
            </a:r>
            <a:endParaRPr sz="1300">
              <a:solidFill>
                <a:srgbClr val="0C0C0C"/>
              </a:solidFill>
            </a:endParaRPr>
          </a:p>
          <a:p>
            <a:pPr indent="0" lvl="0" marL="0" marR="0" rtl="0" algn="l">
              <a:lnSpc>
                <a:spcPct val="150000"/>
              </a:lnSpc>
              <a:spcBef>
                <a:spcPts val="0"/>
              </a:spcBef>
              <a:spcAft>
                <a:spcPts val="0"/>
              </a:spcAft>
              <a:buNone/>
            </a:pPr>
            <a:r>
              <a:t/>
            </a:r>
            <a:endParaRPr sz="1300">
              <a:solidFill>
                <a:srgbClr val="0C0C0C"/>
              </a:solidFill>
            </a:endParaRPr>
          </a:p>
          <a:p>
            <a:pPr indent="0" lvl="0" marL="0" marR="0" rtl="0" algn="l">
              <a:lnSpc>
                <a:spcPct val="150000"/>
              </a:lnSpc>
              <a:spcBef>
                <a:spcPts val="0"/>
              </a:spcBef>
              <a:spcAft>
                <a:spcPts val="0"/>
              </a:spcAft>
              <a:buNone/>
            </a:pPr>
            <a:r>
              <a:rPr lang="ko-KR" sz="1300">
                <a:solidFill>
                  <a:srgbClr val="0C0C0C"/>
                </a:solidFill>
              </a:rPr>
              <a:t>  -&gt; 전체 데이터  : 1120장</a:t>
            </a:r>
            <a:endParaRPr sz="1300">
              <a:solidFill>
                <a:srgbClr val="0C0C0C"/>
              </a:solidFill>
            </a:endParaRPr>
          </a:p>
          <a:p>
            <a:pPr indent="0" lvl="0" marL="0" marR="0" rtl="0" algn="l">
              <a:lnSpc>
                <a:spcPct val="150000"/>
              </a:lnSpc>
              <a:spcBef>
                <a:spcPts val="0"/>
              </a:spcBef>
              <a:spcAft>
                <a:spcPts val="0"/>
              </a:spcAft>
              <a:buNone/>
            </a:pPr>
            <a:r>
              <a:t/>
            </a:r>
            <a:endParaRPr sz="1300">
              <a:solidFill>
                <a:srgbClr val="0C0C0C"/>
              </a:solidFill>
            </a:endParaRPr>
          </a:p>
          <a:p>
            <a:pPr indent="0" lvl="0" marL="0" marR="0" rtl="0" algn="l">
              <a:lnSpc>
                <a:spcPct val="150000"/>
              </a:lnSpc>
              <a:spcBef>
                <a:spcPts val="0"/>
              </a:spcBef>
              <a:spcAft>
                <a:spcPts val="0"/>
              </a:spcAft>
              <a:buNone/>
            </a:pPr>
            <a:r>
              <a:t/>
            </a:r>
            <a:endParaRPr sz="1300">
              <a:solidFill>
                <a:srgbClr val="0C0C0C"/>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g3b4d0b79dcc_0_40"/>
          <p:cNvSpPr txBox="1"/>
          <p:nvPr/>
        </p:nvSpPr>
        <p:spPr>
          <a:xfrm>
            <a:off x="272475" y="180125"/>
            <a:ext cx="43113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chemeClr val="dk1"/>
                </a:solidFill>
                <a:latin typeface="Arial"/>
                <a:ea typeface="Arial"/>
                <a:cs typeface="Arial"/>
                <a:sym typeface="Arial"/>
              </a:rPr>
              <a:t>4. 주요 결과물 – 데이터 </a:t>
            </a:r>
            <a:r>
              <a:rPr lang="ko-KR" sz="2000">
                <a:solidFill>
                  <a:schemeClr val="dk1"/>
                </a:solidFill>
              </a:rPr>
              <a:t>학습 및 전처리</a:t>
            </a:r>
            <a:endParaRPr sz="2000">
              <a:solidFill>
                <a:schemeClr val="dk1"/>
              </a:solidFill>
              <a:latin typeface="Arial"/>
              <a:ea typeface="Arial"/>
              <a:cs typeface="Arial"/>
              <a:sym typeface="Arial"/>
            </a:endParaRPr>
          </a:p>
        </p:txBody>
      </p:sp>
      <p:sp>
        <p:nvSpPr>
          <p:cNvPr id="142" name="Google Shape;142;g3b4d0b79dcc_0_40"/>
          <p:cNvSpPr/>
          <p:nvPr/>
        </p:nvSpPr>
        <p:spPr>
          <a:xfrm>
            <a:off x="417123" y="950176"/>
            <a:ext cx="4087200" cy="533400"/>
          </a:xfrm>
          <a:prstGeom prst="roundRect">
            <a:avLst>
              <a:gd fmla="val 50000" name="adj"/>
            </a:avLst>
          </a:prstGeom>
          <a:solidFill>
            <a:srgbClr val="00509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lang="ko-KR" sz="1800">
                <a:solidFill>
                  <a:srgbClr val="FFFFFF"/>
                </a:solidFill>
              </a:rPr>
              <a:t>데이터 수집 및 전처리</a:t>
            </a:r>
            <a:endParaRPr b="0" i="0" sz="1800" u="none" cap="none" strike="noStrike">
              <a:solidFill>
                <a:srgbClr val="FFFFFF"/>
              </a:solidFill>
              <a:latin typeface="Arial"/>
              <a:ea typeface="Arial"/>
              <a:cs typeface="Arial"/>
              <a:sym typeface="Arial"/>
            </a:endParaRPr>
          </a:p>
        </p:txBody>
      </p:sp>
      <p:sp>
        <p:nvSpPr>
          <p:cNvPr id="143" name="Google Shape;143;g3b4d0b79dcc_0_40"/>
          <p:cNvSpPr txBox="1"/>
          <p:nvPr/>
        </p:nvSpPr>
        <p:spPr>
          <a:xfrm>
            <a:off x="417125" y="1683613"/>
            <a:ext cx="3717300" cy="1046700"/>
          </a:xfrm>
          <a:prstGeom prst="rect">
            <a:avLst/>
          </a:prstGeom>
          <a:noFill/>
          <a:ln>
            <a:noFill/>
          </a:ln>
        </p:spPr>
        <p:txBody>
          <a:bodyPr anchorCtr="0" anchor="ctr" bIns="0" lIns="0" spcFirstLastPara="1" rIns="0" wrap="square" tIns="0">
            <a:spAutoFit/>
          </a:bodyPr>
          <a:lstStyle/>
          <a:p>
            <a:pPr indent="-330200" lvl="0" marL="457200" marR="0" rtl="0" algn="l">
              <a:lnSpc>
                <a:spcPct val="150000"/>
              </a:lnSpc>
              <a:spcBef>
                <a:spcPts val="0"/>
              </a:spcBef>
              <a:spcAft>
                <a:spcPts val="0"/>
              </a:spcAft>
              <a:buClr>
                <a:srgbClr val="0C0C0C"/>
              </a:buClr>
              <a:buSzPts val="1600"/>
              <a:buChar char="●"/>
            </a:pPr>
            <a:r>
              <a:rPr b="1" lang="ko-KR" sz="1600">
                <a:solidFill>
                  <a:srgbClr val="0C0C0C"/>
                </a:solidFill>
              </a:rPr>
              <a:t>클래스 별 이미지 분포</a:t>
            </a:r>
            <a:endParaRPr b="1" sz="1600">
              <a:solidFill>
                <a:srgbClr val="0C0C0C"/>
              </a:solidFill>
            </a:endParaRPr>
          </a:p>
          <a:p>
            <a:pPr indent="0" lvl="0" marL="457200" marR="0" rtl="0" algn="l">
              <a:lnSpc>
                <a:spcPct val="150000"/>
              </a:lnSpc>
              <a:spcBef>
                <a:spcPts val="0"/>
              </a:spcBef>
              <a:spcAft>
                <a:spcPts val="0"/>
              </a:spcAft>
              <a:buNone/>
            </a:pPr>
            <a:r>
              <a:rPr lang="ko-KR" sz="1100">
                <a:solidFill>
                  <a:srgbClr val="0C0C0C"/>
                </a:solidFill>
              </a:rPr>
              <a:t>훈련 데이터 : smoking : 358장 , notsmoking : 358장</a:t>
            </a:r>
            <a:endParaRPr sz="1100">
              <a:solidFill>
                <a:srgbClr val="0C0C0C"/>
              </a:solidFill>
            </a:endParaRPr>
          </a:p>
          <a:p>
            <a:pPr indent="0" lvl="0" marL="457200" rtl="0" algn="l">
              <a:lnSpc>
                <a:spcPct val="150000"/>
              </a:lnSpc>
              <a:spcBef>
                <a:spcPts val="0"/>
              </a:spcBef>
              <a:spcAft>
                <a:spcPts val="0"/>
              </a:spcAft>
              <a:buNone/>
            </a:pPr>
            <a:r>
              <a:rPr lang="ko-KR" sz="1100">
                <a:solidFill>
                  <a:srgbClr val="0C0C0C"/>
                </a:solidFill>
              </a:rPr>
              <a:t>검증</a:t>
            </a:r>
            <a:r>
              <a:rPr lang="ko-KR" sz="1100">
                <a:solidFill>
                  <a:srgbClr val="0C0C0C"/>
                </a:solidFill>
              </a:rPr>
              <a:t> 데이터 : smoking : 90장 , notsmoking : 90장</a:t>
            </a:r>
            <a:endParaRPr sz="1100">
              <a:solidFill>
                <a:srgbClr val="0C0C0C"/>
              </a:solidFill>
            </a:endParaRPr>
          </a:p>
          <a:p>
            <a:pPr indent="0" lvl="0" marL="457200" rtl="0" algn="l">
              <a:lnSpc>
                <a:spcPct val="150000"/>
              </a:lnSpc>
              <a:spcBef>
                <a:spcPts val="0"/>
              </a:spcBef>
              <a:spcAft>
                <a:spcPts val="0"/>
              </a:spcAft>
              <a:buClr>
                <a:schemeClr val="dk1"/>
              </a:buClr>
              <a:buSzPts val="1100"/>
              <a:buFont typeface="Arial"/>
              <a:buNone/>
            </a:pPr>
            <a:r>
              <a:rPr lang="ko-KR" sz="1100">
                <a:solidFill>
                  <a:srgbClr val="0C0C0C"/>
                </a:solidFill>
              </a:rPr>
              <a:t>테스트 데이터 : smoking : 112장, notsmoking : 112장</a:t>
            </a:r>
            <a:endParaRPr sz="1100">
              <a:solidFill>
                <a:srgbClr val="0C0C0C"/>
              </a:solidFill>
            </a:endParaRPr>
          </a:p>
        </p:txBody>
      </p:sp>
      <p:pic>
        <p:nvPicPr>
          <p:cNvPr id="144" name="Google Shape;144;g3b4d0b79dcc_0_40" title="스크린샷 2026-01-06 오전 11.09.31.png"/>
          <p:cNvPicPr preferRelativeResize="0"/>
          <p:nvPr/>
        </p:nvPicPr>
        <p:blipFill>
          <a:blip r:embed="rId3">
            <a:alphaModFix/>
          </a:blip>
          <a:stretch>
            <a:fillRect/>
          </a:stretch>
        </p:blipFill>
        <p:spPr>
          <a:xfrm>
            <a:off x="417125" y="2930375"/>
            <a:ext cx="8671252" cy="3133151"/>
          </a:xfrm>
          <a:prstGeom prst="rect">
            <a:avLst/>
          </a:prstGeom>
          <a:noFill/>
          <a:ln>
            <a:noFill/>
          </a:ln>
        </p:spPr>
      </p:pic>
      <p:pic>
        <p:nvPicPr>
          <p:cNvPr id="145" name="Google Shape;145;g3b4d0b79dcc_0_40" title="스크린샷 2026-01-06 오전 11.10.29.png"/>
          <p:cNvPicPr preferRelativeResize="0"/>
          <p:nvPr/>
        </p:nvPicPr>
        <p:blipFill>
          <a:blip r:embed="rId4">
            <a:alphaModFix/>
          </a:blip>
          <a:stretch>
            <a:fillRect/>
          </a:stretch>
        </p:blipFill>
        <p:spPr>
          <a:xfrm>
            <a:off x="5001175" y="950175"/>
            <a:ext cx="4087201" cy="186688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기본 디자인">
  <a:themeElements>
    <a:clrScheme name="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2007-11-11T16:17:21Z</dcterms:created>
  <dc:creator>디비비전(주)</dc:creator>
</cp:coreProperties>
</file>